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88173" autoAdjust="0"/>
  </p:normalViewPr>
  <p:slideViewPr>
    <p:cSldViewPr snapToGrid="0">
      <p:cViewPr varScale="1">
        <p:scale>
          <a:sx n="31" d="100"/>
          <a:sy n="31" d="100"/>
        </p:scale>
        <p:origin x="3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4C451-C68A-4945-819A-BB5AF0D4D72B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915A3-DF95-4C89-AB3E-469B78B03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24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287DD-5EA0-44C8-9E63-D3E9A5DEC90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8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69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Avant on avait flash, les Java Applets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6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Avant on avait flash, les Java Applets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61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48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Emitter</a:t>
            </a:r>
            <a:endParaRPr lang="fr-F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612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C’est du</a:t>
            </a:r>
            <a:r>
              <a:rPr lang="fr-FR" b="1" baseline="0" dirty="0"/>
              <a:t> JS ! Donc pas de CPU intensive</a:t>
            </a:r>
          </a:p>
          <a:p>
            <a:r>
              <a:rPr lang="fr-FR" b="1" baseline="0" dirty="0"/>
              <a:t>Quand utiliser </a:t>
            </a:r>
            <a:r>
              <a:rPr lang="fr-FR" b="1" baseline="0" dirty="0" err="1"/>
              <a:t>node</a:t>
            </a:r>
            <a:endParaRPr lang="fr-FR" b="1" baseline="0" dirty="0"/>
          </a:p>
          <a:p>
            <a:r>
              <a:rPr lang="fr-FR" b="1" baseline="0" dirty="0"/>
              <a:t>Quand ne pas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864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Express,</a:t>
            </a:r>
            <a:r>
              <a:rPr lang="fr-FR" b="1" baseline="0" dirty="0"/>
              <a:t> </a:t>
            </a:r>
            <a:r>
              <a:rPr lang="fr-FR" b="1" baseline="0" dirty="0" err="1"/>
              <a:t>contxt</a:t>
            </a:r>
            <a:r>
              <a:rPr lang="fr-FR" b="1" baseline="0" dirty="0"/>
              <a:t>, </a:t>
            </a:r>
            <a:r>
              <a:rPr lang="fr-FR" b="1" baseline="0" dirty="0" err="1"/>
              <a:t>fs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07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9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24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82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58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10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62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06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5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25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50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94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0668-AE90-4AFD-9B55-C5A09B914F8B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6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6593748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err="1"/>
              <a:t>Backend</a:t>
            </a:r>
            <a:r>
              <a:rPr lang="fr-FR" sz="6000" dirty="0"/>
              <a:t> avec</a:t>
            </a:r>
          </a:p>
          <a:p>
            <a:pPr algn="ctr"/>
            <a:r>
              <a:rPr lang="fr-FR" sz="6000" dirty="0" err="1">
                <a:solidFill>
                  <a:srgbClr val="EF851B"/>
                </a:solidFill>
              </a:rPr>
              <a:t>NodeJS</a:t>
            </a:r>
            <a:endParaRPr lang="fr-FR" sz="60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11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EF851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468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Introduction a </a:t>
            </a:r>
            <a:r>
              <a:rPr lang="en-US" sz="4400" dirty="0" err="1">
                <a:solidFill>
                  <a:schemeClr val="accent2"/>
                </a:solidFill>
              </a:rPr>
              <a:t>NodeJS</a:t>
            </a:r>
            <a:endParaRPr lang="fr-FR" sz="4400" dirty="0">
              <a:solidFill>
                <a:schemeClr val="accent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252825"/>
            <a:ext cx="10824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/>
              <a:t>Node.js</a:t>
            </a:r>
            <a:r>
              <a:rPr lang="fr-FR" sz="2400" dirty="0"/>
              <a:t> fournit un environnement d’exécution JavaScript multiplateforme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Il est fondé sur le moteur d’exécution JavaScript </a:t>
            </a:r>
            <a:r>
              <a:rPr lang="fr-FR" sz="2400" b="1" dirty="0"/>
              <a:t>V8</a:t>
            </a:r>
            <a:r>
              <a:rPr lang="fr-FR" sz="2400" dirty="0"/>
              <a:t> de Google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/>
              <a:t>Node.js</a:t>
            </a:r>
            <a:r>
              <a:rPr lang="fr-FR" sz="2400" dirty="0"/>
              <a:t> est fondamentalement asynchrone et repose sur une architecture </a:t>
            </a:r>
            <a:r>
              <a:rPr lang="fr-FR" sz="2400" b="1" dirty="0" err="1"/>
              <a:t>event-driven</a:t>
            </a:r>
            <a:endParaRPr lang="fr-F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Node.js à été créé par Ryan Dahl en 2009 et est open source</a:t>
            </a:r>
          </a:p>
        </p:txBody>
      </p:sp>
      <p:sp>
        <p:nvSpPr>
          <p:cNvPr id="13" name="AutoShape 10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48564" y="4516577"/>
            <a:ext cx="2671010" cy="1828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4" descr="node.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56" y="4716271"/>
            <a:ext cx="2333625" cy="1428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16" name="Picture 4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057" y="431622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57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Pourquoi</a:t>
            </a:r>
            <a:r>
              <a:rPr lang="en-US" sz="4400" dirty="0"/>
              <a:t>  </a:t>
            </a:r>
            <a:r>
              <a:rPr lang="en-US" sz="4400" dirty="0">
                <a:solidFill>
                  <a:schemeClr val="accent2"/>
                </a:solidFill>
              </a:rPr>
              <a:t>Node.js ?</a:t>
            </a:r>
            <a:endParaRPr lang="fr-FR" sz="4400" dirty="0">
              <a:solidFill>
                <a:schemeClr val="accent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300450"/>
            <a:ext cx="10824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/>
              <a:t>Node.js</a:t>
            </a:r>
            <a:r>
              <a:rPr lang="fr-FR" sz="2400" dirty="0"/>
              <a:t> à été initialement créé pour développer des serveurs web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but était de fluidifier les </a:t>
            </a:r>
            <a:r>
              <a:rPr lang="fr-FR" sz="2400" dirty="0" err="1"/>
              <a:t>intéractions</a:t>
            </a:r>
            <a:r>
              <a:rPr lang="fr-FR" sz="2400" dirty="0"/>
              <a:t> entre le client et le serveur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Node.js permet facilement d’établir une </a:t>
            </a:r>
            <a:r>
              <a:rPr lang="fr-FR" sz="2400" dirty="0" err="1"/>
              <a:t>connection</a:t>
            </a:r>
            <a:r>
              <a:rPr lang="fr-FR" sz="2400" dirty="0"/>
              <a:t> temps réelle entre le client et le serveur</a:t>
            </a:r>
          </a:p>
        </p:txBody>
      </p:sp>
      <p:sp>
        <p:nvSpPr>
          <p:cNvPr id="13" name="AutoShape 10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15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Comment </a:t>
            </a:r>
            <a:r>
              <a:rPr lang="en-US" sz="4400" dirty="0" err="1"/>
              <a:t>ça</a:t>
            </a:r>
            <a:r>
              <a:rPr lang="en-US" sz="4400" dirty="0"/>
              <a:t> </a:t>
            </a:r>
            <a:r>
              <a:rPr lang="en-US" sz="4400" dirty="0" err="1"/>
              <a:t>marche</a:t>
            </a:r>
            <a:r>
              <a:rPr lang="en-US" sz="4400" dirty="0"/>
              <a:t> ?</a:t>
            </a:r>
            <a:endParaRPr lang="fr-FR" sz="4400" dirty="0">
              <a:solidFill>
                <a:schemeClr val="accent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300450"/>
            <a:ext cx="10824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cœur de Node.js est écrit en C et C++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JavaScript est exécuté par V8 (C++)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système </a:t>
            </a:r>
            <a:r>
              <a:rPr lang="fr-FR" sz="2400" dirty="0" err="1"/>
              <a:t>event-driven</a:t>
            </a:r>
            <a:r>
              <a:rPr lang="fr-FR" sz="2400" dirty="0"/>
              <a:t> est géré par </a:t>
            </a:r>
            <a:r>
              <a:rPr lang="fr-FR" sz="2400" dirty="0" err="1"/>
              <a:t>Libluv</a:t>
            </a:r>
            <a:r>
              <a:rPr lang="fr-FR" sz="2400" dirty="0"/>
              <a:t>, (C) et permet l’exécution d’opérations I/O non bloquantes</a:t>
            </a:r>
          </a:p>
        </p:txBody>
      </p:sp>
      <p:sp>
        <p:nvSpPr>
          <p:cNvPr id="13" name="AutoShape 10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09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Comment </a:t>
            </a:r>
            <a:r>
              <a:rPr lang="en-US" sz="4400" dirty="0" err="1"/>
              <a:t>ça</a:t>
            </a:r>
            <a:r>
              <a:rPr lang="en-US" sz="4400" dirty="0"/>
              <a:t> </a:t>
            </a:r>
            <a:r>
              <a:rPr lang="en-US" sz="4400" dirty="0" err="1"/>
              <a:t>marche</a:t>
            </a:r>
            <a:r>
              <a:rPr lang="en-US" sz="4400" dirty="0"/>
              <a:t> ?</a:t>
            </a:r>
            <a:endParaRPr lang="fr-FR" sz="4400" dirty="0">
              <a:solidFill>
                <a:schemeClr val="accent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13" name="AutoShape 10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300450"/>
            <a:ext cx="6182114" cy="496972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642489" y="1329025"/>
            <a:ext cx="5330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Les requêtes sont toutes exécutées par le thread principal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Les API sont écrites en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La couche http est géré par le </a:t>
            </a:r>
            <a:r>
              <a:rPr lang="fr-FR" sz="2400" dirty="0" err="1"/>
              <a:t>noyeau</a:t>
            </a:r>
            <a:r>
              <a:rPr lang="fr-FR" sz="2400" dirty="0"/>
              <a:t> de </a:t>
            </a:r>
            <a:r>
              <a:rPr lang="fr-FR" sz="2400" b="1" dirty="0" err="1"/>
              <a:t>Node</a:t>
            </a:r>
            <a:endParaRPr lang="fr-F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JS est exécuté par V8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err="1"/>
              <a:t>Libluv</a:t>
            </a:r>
            <a:r>
              <a:rPr lang="fr-FR" sz="2400" dirty="0"/>
              <a:t> gère les I/O de manière asynchrone ainsi que </a:t>
            </a:r>
            <a:r>
              <a:rPr lang="fr-FR" sz="2400" b="1" dirty="0"/>
              <a:t>l’</a:t>
            </a:r>
            <a:r>
              <a:rPr lang="fr-FR" sz="2400" b="1" dirty="0" err="1"/>
              <a:t>event</a:t>
            </a:r>
            <a:r>
              <a:rPr lang="fr-FR" sz="2400" b="1" dirty="0"/>
              <a:t> </a:t>
            </a:r>
            <a:r>
              <a:rPr lang="fr-FR" sz="2400" b="1" dirty="0" err="1"/>
              <a:t>loop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18238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L’event</a:t>
            </a:r>
            <a:r>
              <a:rPr lang="en-US" sz="4400" dirty="0"/>
              <a:t> Loop</a:t>
            </a:r>
            <a:endParaRPr lang="fr-FR" sz="4400" dirty="0">
              <a:solidFill>
                <a:schemeClr val="accent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13" name="AutoShape 10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43" y="1136913"/>
            <a:ext cx="1034559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7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 err="1"/>
              <a:t>avantages</a:t>
            </a:r>
            <a:r>
              <a:rPr lang="en-US" sz="4400" dirty="0"/>
              <a:t> de </a:t>
            </a:r>
            <a:r>
              <a:rPr lang="en-US" sz="4400" dirty="0" err="1"/>
              <a:t>NodeJS</a:t>
            </a:r>
            <a:endParaRPr lang="fr-FR" sz="4400" dirty="0">
              <a:solidFill>
                <a:schemeClr val="accent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13" name="AutoShape 10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746619"/>
            <a:ext cx="1209675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Single thread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31365" y="1303234"/>
            <a:ext cx="10696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Pas de switch entre différents thread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Les requêtes sont traités de manière séquentielle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2555561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Event Loop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31365" y="2979080"/>
            <a:ext cx="11112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Permet l’exécution asynchrone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Invoque du code natif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Sollicite V8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4760287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Asynchrone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0375" y="5276138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Les opérations IO sont non bloquantes</a:t>
            </a:r>
          </a:p>
          <a:p>
            <a:pPr>
              <a:lnSpc>
                <a:spcPct val="150000"/>
              </a:lnSpc>
            </a:pPr>
            <a:r>
              <a:rPr lang="fr-FR" sz="2400" dirty="0" err="1"/>
              <a:t>Node</a:t>
            </a:r>
            <a:r>
              <a:rPr lang="fr-FR" sz="2400" dirty="0"/>
              <a:t> supporte presque 1 million de connections simultanées</a:t>
            </a:r>
          </a:p>
        </p:txBody>
      </p:sp>
    </p:spTree>
    <p:extLst>
      <p:ext uri="{BB962C8B-B14F-4D97-AF65-F5344CB8AC3E}">
        <p14:creationId xmlns:p14="http://schemas.microsoft.com/office/powerpoint/2010/main" val="36278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Qui </a:t>
            </a:r>
            <a:r>
              <a:rPr lang="en-US" sz="4400" dirty="0" err="1"/>
              <a:t>utilise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accent2"/>
                </a:solidFill>
              </a:rPr>
              <a:t>Node.js</a:t>
            </a:r>
            <a:endParaRPr lang="fr-FR" sz="4400" dirty="0">
              <a:solidFill>
                <a:schemeClr val="accent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13" name="AutoShape 10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64" y="1162050"/>
            <a:ext cx="2063750" cy="206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6048"/>
            <a:ext cx="4429178" cy="44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fficher l'image d'orig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43" y="1162050"/>
            <a:ext cx="2169181" cy="216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fficher l'image d'orig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91" y="3641230"/>
            <a:ext cx="2453896" cy="301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fficher l'image d'orig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413" y="3848101"/>
            <a:ext cx="2551174" cy="251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Afficher l'image d'orig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971" y="4232271"/>
            <a:ext cx="2130428" cy="213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204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271</Words>
  <Application>Microsoft Office PowerPoint</Application>
  <PresentationFormat>Grand écran</PresentationFormat>
  <Paragraphs>49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Idriss Hippocrate</dc:creator>
  <cp:lastModifiedBy>Idriss Hippocrate</cp:lastModifiedBy>
  <cp:revision>275</cp:revision>
  <dcterms:created xsi:type="dcterms:W3CDTF">2016-12-07T15:26:19Z</dcterms:created>
  <dcterms:modified xsi:type="dcterms:W3CDTF">2016-12-16T00:35:30Z</dcterms:modified>
</cp:coreProperties>
</file>