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4"/>
  </p:notesMasterIdLst>
  <p:handoutMasterIdLst>
    <p:handoutMasterId r:id="rId5"/>
  </p:handoutMasterIdLst>
  <p:sldIdLst>
    <p:sldId id="419" r:id="rId2"/>
    <p:sldId id="420" r:id="rId3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F1FA"/>
    <a:srgbClr val="ECF2FA"/>
    <a:srgbClr val="CCECFF"/>
    <a:srgbClr val="DDDDDD"/>
    <a:srgbClr val="0000FF"/>
    <a:srgbClr val="00FFFF"/>
    <a:srgbClr val="FF7F00"/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54" autoAdjust="0"/>
    <p:restoredTop sz="94660"/>
  </p:normalViewPr>
  <p:slideViewPr>
    <p:cSldViewPr>
      <p:cViewPr varScale="1">
        <p:scale>
          <a:sx n="91" d="100"/>
          <a:sy n="91" d="100"/>
        </p:scale>
        <p:origin x="-798" y="-108"/>
      </p:cViewPr>
      <p:guideLst>
        <p:guide orient="horz" pos="3024"/>
        <p:guide pos="35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28" d="100"/>
          <a:sy n="28" d="100"/>
        </p:scale>
        <p:origin x="-1266" y="-96"/>
      </p:cViewPr>
      <p:guideLst>
        <p:guide orient="horz" pos="2880"/>
        <p:guide pos="2160"/>
      </p:guideLst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Times New Roman" pitchFamily="18" charset="0"/>
              </a:defRPr>
            </a:lvl1pPr>
          </a:lstStyle>
          <a:p>
            <a:r>
              <a:rPr lang="ja-JP" altLang="en-US"/>
              <a:t>富田研究室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Times New Roman" pitchFamily="18" charset="0"/>
              </a:defRPr>
            </a:lvl1pPr>
          </a:lstStyle>
          <a:p>
            <a:r>
              <a:rPr lang="ja-JP" altLang="en-US"/>
              <a:t>ﾀｲﾄﾙ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</a:defRPr>
            </a:lvl1pPr>
          </a:lstStyle>
          <a:p>
            <a:fld id="{F2AFE8FA-4EE1-4B7B-9952-EBC0A57C1380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05986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defRPr sz="1000" i="1"/>
            </a:lvl1pPr>
          </a:lstStyle>
          <a:p>
            <a:r>
              <a:rPr lang="ja-JP" altLang="en-US"/>
              <a:t>*</a:t>
            </a:r>
            <a:endParaRPr lang="ja-JP" altLang="en-US" sz="120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r>
              <a:rPr lang="ja-JP" altLang="en-US"/>
              <a:t>07/16/96</a:t>
            </a:r>
            <a:endParaRPr lang="ja-JP" altLang="en-US" sz="120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defRPr sz="1000" i="1"/>
            </a:lvl1pPr>
          </a:lstStyle>
          <a:p>
            <a:r>
              <a:rPr lang="ja-JP" altLang="en-US"/>
              <a:t>*</a:t>
            </a:r>
            <a:endParaRPr lang="ja-JP" altLang="en-US" sz="120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r>
              <a:rPr lang="ja-JP" altLang="en-US"/>
              <a:t>##</a:t>
            </a:r>
            <a:endParaRPr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03876652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867823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 smtClean="0"/>
              <a:t>07/16/96</a:t>
            </a:r>
            <a:endParaRPr lang="ja-JP" altLang="en-US" sz="120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ja-JP" altLang="en-US" smtClean="0"/>
              <a:t>##</a:t>
            </a:r>
            <a:endParaRPr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577503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6" name="Group 2"/>
          <p:cNvGrpSpPr>
            <a:grpSpLocks/>
          </p:cNvGrpSpPr>
          <p:nvPr/>
        </p:nvGrpSpPr>
        <p:grpSpPr bwMode="auto">
          <a:xfrm>
            <a:off x="377825" y="1676400"/>
            <a:ext cx="8389938" cy="4421188"/>
            <a:chOff x="238" y="1056"/>
            <a:chExt cx="5285" cy="2785"/>
          </a:xfrm>
        </p:grpSpPr>
        <p:grpSp>
          <p:nvGrpSpPr>
            <p:cNvPr id="67587" name="Group 3"/>
            <p:cNvGrpSpPr>
              <a:grpSpLocks/>
            </p:cNvGrpSpPr>
            <p:nvPr/>
          </p:nvGrpSpPr>
          <p:grpSpPr bwMode="auto">
            <a:xfrm>
              <a:off x="238" y="1056"/>
              <a:ext cx="5285" cy="1393"/>
              <a:chOff x="238" y="1056"/>
              <a:chExt cx="5285" cy="1393"/>
            </a:xfrm>
          </p:grpSpPr>
          <p:sp>
            <p:nvSpPr>
              <p:cNvPr id="67588" name="Rectangle 4"/>
              <p:cNvSpPr>
                <a:spLocks noChangeArrowheads="1"/>
              </p:cNvSpPr>
              <p:nvPr/>
            </p:nvSpPr>
            <p:spPr bwMode="auto">
              <a:xfrm>
                <a:off x="243" y="1057"/>
                <a:ext cx="5272" cy="1391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67589" name="Freeform 5"/>
              <p:cNvSpPr>
                <a:spLocks/>
              </p:cNvSpPr>
              <p:nvPr/>
            </p:nvSpPr>
            <p:spPr bwMode="auto">
              <a:xfrm>
                <a:off x="238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0" y="0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0" y="0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7590" name="Freeform 6"/>
              <p:cNvSpPr>
                <a:spLocks/>
              </p:cNvSpPr>
              <p:nvPr/>
            </p:nvSpPr>
            <p:spPr bwMode="auto">
              <a:xfrm>
                <a:off x="250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5272" y="1392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5272" y="1392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67591" name="Group 7"/>
            <p:cNvGrpSpPr>
              <a:grpSpLocks/>
            </p:cNvGrpSpPr>
            <p:nvPr/>
          </p:nvGrpSpPr>
          <p:grpSpPr bwMode="auto">
            <a:xfrm>
              <a:off x="240" y="3744"/>
              <a:ext cx="5281" cy="97"/>
              <a:chOff x="240" y="3744"/>
              <a:chExt cx="5281" cy="97"/>
            </a:xfrm>
          </p:grpSpPr>
          <p:sp>
            <p:nvSpPr>
              <p:cNvPr id="67592" name="Rectangle 8"/>
              <p:cNvSpPr>
                <a:spLocks noChangeArrowheads="1"/>
              </p:cNvSpPr>
              <p:nvPr/>
            </p:nvSpPr>
            <p:spPr bwMode="auto">
              <a:xfrm>
                <a:off x="240" y="3744"/>
                <a:ext cx="5280" cy="9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67593" name="Freeform 9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0" y="0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7594" name="Freeform 10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5280" y="96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5280" y="96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67595" name="Group 11"/>
            <p:cNvGrpSpPr>
              <a:grpSpLocks/>
            </p:cNvGrpSpPr>
            <p:nvPr/>
          </p:nvGrpSpPr>
          <p:grpSpPr bwMode="auto">
            <a:xfrm>
              <a:off x="338" y="1200"/>
              <a:ext cx="97" cy="1104"/>
              <a:chOff x="338" y="1200"/>
              <a:chExt cx="97" cy="1104"/>
            </a:xfrm>
          </p:grpSpPr>
          <p:sp useBgFill="1">
            <p:nvSpPr>
              <p:cNvPr id="67596" name="Rectangle 12"/>
              <p:cNvSpPr>
                <a:spLocks noChangeArrowheads="1"/>
              </p:cNvSpPr>
              <p:nvPr/>
            </p:nvSpPr>
            <p:spPr bwMode="auto">
              <a:xfrm>
                <a:off x="338" y="1201"/>
                <a:ext cx="96" cy="1103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67597" name="Freeform 13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96" y="1103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96" y="1103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7598" name="Freeform 14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0" y="0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ja-JP" altLang="en-US"/>
              </a:p>
            </p:txBody>
          </p:sp>
        </p:grpSp>
      </p:grpSp>
      <p:sp>
        <p:nvSpPr>
          <p:cNvPr id="67599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952479" y="1709728"/>
            <a:ext cx="7781969" cy="2171712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67600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67606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19600" y="64008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1" compatLnSpc="1">
            <a:prstTxWarp prst="textNoShape">
              <a:avLst/>
            </a:prstTxWarp>
          </a:bodyPr>
          <a:lstStyle>
            <a:lvl1pPr>
              <a:defRPr sz="2000" b="1">
                <a:latin typeface="+mn-lt"/>
                <a:ea typeface="+mn-ea"/>
              </a:defRPr>
            </a:lvl1pPr>
          </a:lstStyle>
          <a:p>
            <a:r>
              <a:rPr lang="ja-JP" altLang="ja-JP"/>
              <a:t>SWoPP'98 98-ARC-130-20</a:t>
            </a:r>
          </a:p>
        </p:txBody>
      </p:sp>
      <p:sp>
        <p:nvSpPr>
          <p:cNvPr id="6760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1" compatLnSpc="1">
            <a:prstTxWarp prst="textNoShape">
              <a:avLst/>
            </a:prstTxWarp>
          </a:bodyPr>
          <a:lstStyle>
            <a:lvl1pPr algn="l">
              <a:defRPr sz="2000" b="1">
                <a:latin typeface="+mn-lt"/>
                <a:ea typeface="+mn-ea"/>
              </a:defRPr>
            </a:lvl1pPr>
          </a:lstStyle>
          <a:p>
            <a:fld id="{BB444B10-E967-435A-887A-BDB70CDC11F5}" type="datetime1">
              <a:rPr lang="ja-JP" altLang="en-US"/>
              <a:pPr/>
              <a:t>2011/10/10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77825" y="1676400"/>
            <a:ext cx="8389938" cy="4421188"/>
            <a:chOff x="238" y="1056"/>
            <a:chExt cx="5285" cy="2785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38" y="1056"/>
              <a:ext cx="5285" cy="1393"/>
              <a:chOff x="238" y="1056"/>
              <a:chExt cx="5285" cy="1393"/>
            </a:xfrm>
          </p:grpSpPr>
          <p:sp>
            <p:nvSpPr>
              <p:cNvPr id="67588" name="Rectangle 4"/>
              <p:cNvSpPr>
                <a:spLocks noChangeArrowheads="1"/>
              </p:cNvSpPr>
              <p:nvPr/>
            </p:nvSpPr>
            <p:spPr bwMode="auto">
              <a:xfrm>
                <a:off x="243" y="1057"/>
                <a:ext cx="5272" cy="1391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67589" name="Freeform 5"/>
              <p:cNvSpPr>
                <a:spLocks/>
              </p:cNvSpPr>
              <p:nvPr/>
            </p:nvSpPr>
            <p:spPr bwMode="auto">
              <a:xfrm>
                <a:off x="238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0" y="0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0" y="0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7590" name="Freeform 6"/>
              <p:cNvSpPr>
                <a:spLocks/>
              </p:cNvSpPr>
              <p:nvPr/>
            </p:nvSpPr>
            <p:spPr bwMode="auto">
              <a:xfrm>
                <a:off x="250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5272" y="1392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5272" y="1392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240" y="3744"/>
              <a:ext cx="5281" cy="97"/>
              <a:chOff x="240" y="3744"/>
              <a:chExt cx="5281" cy="97"/>
            </a:xfrm>
          </p:grpSpPr>
          <p:sp>
            <p:nvSpPr>
              <p:cNvPr id="67592" name="Rectangle 8"/>
              <p:cNvSpPr>
                <a:spLocks noChangeArrowheads="1"/>
              </p:cNvSpPr>
              <p:nvPr/>
            </p:nvSpPr>
            <p:spPr bwMode="auto">
              <a:xfrm>
                <a:off x="240" y="3744"/>
                <a:ext cx="5280" cy="9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67593" name="Freeform 9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0" y="0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7594" name="Freeform 10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5280" y="96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5280" y="96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338" y="1200"/>
              <a:ext cx="97" cy="1104"/>
              <a:chOff x="338" y="1200"/>
              <a:chExt cx="97" cy="1104"/>
            </a:xfrm>
          </p:grpSpPr>
          <p:sp useBgFill="1">
            <p:nvSpPr>
              <p:cNvPr id="67596" name="Rectangle 12"/>
              <p:cNvSpPr>
                <a:spLocks noChangeArrowheads="1"/>
              </p:cNvSpPr>
              <p:nvPr/>
            </p:nvSpPr>
            <p:spPr bwMode="auto">
              <a:xfrm>
                <a:off x="338" y="1201"/>
                <a:ext cx="96" cy="1103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67597" name="Freeform 13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96" y="1103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96" y="1103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7598" name="Freeform 14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0" y="0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ja-JP" altLang="en-US"/>
              </a:p>
            </p:txBody>
          </p:sp>
        </p:grpSp>
      </p:grpSp>
      <p:sp>
        <p:nvSpPr>
          <p:cNvPr id="67599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952480" y="1709728"/>
            <a:ext cx="7781968" cy="2171712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67600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67606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19600" y="64008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1" compatLnSpc="1">
            <a:prstTxWarp prst="textNoShape">
              <a:avLst/>
            </a:prstTxWarp>
          </a:bodyPr>
          <a:lstStyle>
            <a:lvl1pPr>
              <a:defRPr sz="2000" b="1">
                <a:latin typeface="+mn-lt"/>
                <a:ea typeface="+mn-ea"/>
              </a:defRPr>
            </a:lvl1pPr>
          </a:lstStyle>
          <a:p>
            <a:r>
              <a:rPr lang="ja-JP" altLang="ja-JP"/>
              <a:t>SWoPP'98 98-ARC-130-20</a:t>
            </a:r>
          </a:p>
        </p:txBody>
      </p:sp>
      <p:sp>
        <p:nvSpPr>
          <p:cNvPr id="6760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1" compatLnSpc="1">
            <a:prstTxWarp prst="textNoShape">
              <a:avLst/>
            </a:prstTxWarp>
          </a:bodyPr>
          <a:lstStyle>
            <a:lvl1pPr algn="l">
              <a:defRPr sz="2000" b="1">
                <a:latin typeface="+mn-lt"/>
                <a:ea typeface="+mn-ea"/>
              </a:defRPr>
            </a:lvl1pPr>
          </a:lstStyle>
          <a:p>
            <a:fld id="{BB444B10-E967-435A-887A-BDB70CDC11F5}" type="datetime1">
              <a:rPr lang="ja-JP" altLang="en-US"/>
              <a:pPr/>
              <a:t>2011/10/10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96E3A6-BE9C-4680-B947-498FB4C41062}" type="slidenum">
              <a:rPr lang="ja-JP" altLang="en-US"/>
              <a:pPr/>
              <a:t>‹#›</a:t>
            </a:fld>
            <a:endParaRPr lang="en-US" altLang="ja-JP" sz="140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11"/>
          </p:nvPr>
        </p:nvSpPr>
        <p:spPr>
          <a:xfrm>
            <a:off x="681038" y="1619250"/>
            <a:ext cx="8053387" cy="4705350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300"/>
              </a:spcBef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6A3B20-F1E1-43B3-8216-B75C53439359}" type="slidenum">
              <a:rPr lang="ja-JP" altLang="en-US"/>
              <a:pPr/>
              <a:t>‹#›</a:t>
            </a:fld>
            <a:endParaRPr lang="en-US" altLang="ja-JP" sz="140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1"/>
          </p:nvPr>
        </p:nvSpPr>
        <p:spPr>
          <a:xfrm>
            <a:off x="771504" y="1619250"/>
            <a:ext cx="3981472" cy="4705350"/>
          </a:xfrm>
        </p:spPr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2"/>
          </p:nvPr>
        </p:nvSpPr>
        <p:spPr>
          <a:xfrm>
            <a:off x="4933952" y="1619240"/>
            <a:ext cx="3981452" cy="4705350"/>
          </a:xfrm>
        </p:spPr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2D75F0-B222-49A3-89ED-9669BB109DEB}" type="slidenum">
              <a:rPr lang="ja-JP" altLang="en-US"/>
              <a:pPr/>
              <a:t>‹#›</a:t>
            </a:fld>
            <a:endParaRPr lang="en-US" altLang="ja-JP" sz="1400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371FC4-40FC-4CA2-8D62-7C6731A92DAF}" type="slidenum">
              <a:rPr lang="ja-JP" altLang="en-US"/>
              <a:pPr/>
              <a:t>‹#›</a:t>
            </a:fld>
            <a:endParaRPr lang="en-US" altLang="ja-JP" sz="1400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/>
          </p:nvPr>
        </p:nvSpPr>
        <p:spPr>
          <a:xfrm>
            <a:off x="685800" y="342900"/>
            <a:ext cx="8078788" cy="5984875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34400" y="6400800"/>
            <a:ext cx="533400" cy="457200"/>
          </a:xfrm>
        </p:spPr>
        <p:txBody>
          <a:bodyPr/>
          <a:lstStyle>
            <a:lvl1pPr>
              <a:defRPr/>
            </a:lvl1pPr>
          </a:lstStyle>
          <a:p>
            <a:fld id="{9F70F302-5B27-464B-B5FD-46DDF04A179D}" type="slidenum">
              <a:rPr lang="ja-JP" altLang="en-US"/>
              <a:pPr/>
              <a:t>‹#›</a:t>
            </a:fld>
            <a:endParaRPr lang="en-US" altLang="ja-JP" sz="1400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2000" y="342900"/>
            <a:ext cx="7848600" cy="1104900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685800" y="1603375"/>
            <a:ext cx="8078788" cy="2286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85800" y="4041775"/>
            <a:ext cx="8078788" cy="2286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0"/>
          </p:nvPr>
        </p:nvSpPr>
        <p:spPr>
          <a:xfrm>
            <a:off x="8534400" y="6400800"/>
            <a:ext cx="533400" cy="457200"/>
          </a:xfrm>
        </p:spPr>
        <p:txBody>
          <a:bodyPr/>
          <a:lstStyle>
            <a:lvl1pPr>
              <a:defRPr/>
            </a:lvl1pPr>
          </a:lstStyle>
          <a:p>
            <a:fld id="{7C79CB47-DD29-43D6-80D9-B51A30B8A3F1}" type="slidenum">
              <a:rPr lang="ja-JP" altLang="en-US"/>
              <a:pPr/>
              <a:t>‹#›</a:t>
            </a:fld>
            <a:endParaRPr lang="en-US" altLang="ja-JP" sz="1400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oup 2"/>
          <p:cNvGrpSpPr>
            <a:grpSpLocks/>
          </p:cNvGrpSpPr>
          <p:nvPr/>
        </p:nvGrpSpPr>
        <p:grpSpPr bwMode="auto">
          <a:xfrm>
            <a:off x="381000" y="304800"/>
            <a:ext cx="8383588" cy="6022975"/>
            <a:chOff x="240" y="192"/>
            <a:chExt cx="5281" cy="3794"/>
          </a:xfrm>
        </p:grpSpPr>
        <p:grpSp>
          <p:nvGrpSpPr>
            <p:cNvPr id="66563" name="Group 3"/>
            <p:cNvGrpSpPr>
              <a:grpSpLocks/>
            </p:cNvGrpSpPr>
            <p:nvPr/>
          </p:nvGrpSpPr>
          <p:grpSpPr bwMode="auto">
            <a:xfrm>
              <a:off x="240" y="1008"/>
              <a:ext cx="5281" cy="2978"/>
              <a:chOff x="240" y="1008"/>
              <a:chExt cx="5281" cy="2978"/>
            </a:xfrm>
          </p:grpSpPr>
          <p:sp>
            <p:nvSpPr>
              <p:cNvPr id="66564" name="Rectangle 4"/>
              <p:cNvSpPr>
                <a:spLocks noChangeArrowheads="1"/>
              </p:cNvSpPr>
              <p:nvPr/>
            </p:nvSpPr>
            <p:spPr bwMode="auto">
              <a:xfrm>
                <a:off x="245" y="1010"/>
                <a:ext cx="5269" cy="297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66565" name="Freeform 5"/>
              <p:cNvSpPr>
                <a:spLocks/>
              </p:cNvSpPr>
              <p:nvPr/>
            </p:nvSpPr>
            <p:spPr bwMode="auto">
              <a:xfrm>
                <a:off x="240" y="1008"/>
                <a:ext cx="5269" cy="2977"/>
              </a:xfrm>
              <a:custGeom>
                <a:avLst/>
                <a:gdLst/>
                <a:ahLst/>
                <a:cxnLst>
                  <a:cxn ang="0">
                    <a:pos x="5268" y="0"/>
                  </a:cxn>
                  <a:cxn ang="0">
                    <a:pos x="0" y="0"/>
                  </a:cxn>
                  <a:cxn ang="0">
                    <a:pos x="0" y="2976"/>
                  </a:cxn>
                </a:cxnLst>
                <a:rect l="0" t="0" r="r" b="b"/>
                <a:pathLst>
                  <a:path w="5269" h="2977">
                    <a:moveTo>
                      <a:pt x="5268" y="0"/>
                    </a:moveTo>
                    <a:lnTo>
                      <a:pt x="0" y="0"/>
                    </a:lnTo>
                    <a:lnTo>
                      <a:pt x="0" y="297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6566" name="Freeform 6"/>
              <p:cNvSpPr>
                <a:spLocks/>
              </p:cNvSpPr>
              <p:nvPr/>
            </p:nvSpPr>
            <p:spPr bwMode="auto">
              <a:xfrm>
                <a:off x="252" y="1008"/>
                <a:ext cx="5269" cy="2977"/>
              </a:xfrm>
              <a:custGeom>
                <a:avLst/>
                <a:gdLst/>
                <a:ahLst/>
                <a:cxnLst>
                  <a:cxn ang="0">
                    <a:pos x="5268" y="0"/>
                  </a:cxn>
                  <a:cxn ang="0">
                    <a:pos x="5268" y="2976"/>
                  </a:cxn>
                  <a:cxn ang="0">
                    <a:pos x="0" y="2976"/>
                  </a:cxn>
                </a:cxnLst>
                <a:rect l="0" t="0" r="r" b="b"/>
                <a:pathLst>
                  <a:path w="5269" h="2977">
                    <a:moveTo>
                      <a:pt x="5268" y="0"/>
                    </a:moveTo>
                    <a:lnTo>
                      <a:pt x="5268" y="2976"/>
                    </a:lnTo>
                    <a:lnTo>
                      <a:pt x="0" y="297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66567" name="Group 7"/>
            <p:cNvGrpSpPr>
              <a:grpSpLocks/>
            </p:cNvGrpSpPr>
            <p:nvPr/>
          </p:nvGrpSpPr>
          <p:grpSpPr bwMode="auto">
            <a:xfrm>
              <a:off x="336" y="1103"/>
              <a:ext cx="97" cy="2785"/>
              <a:chOff x="336" y="1103"/>
              <a:chExt cx="97" cy="2785"/>
            </a:xfrm>
          </p:grpSpPr>
          <p:sp useBgFill="1">
            <p:nvSpPr>
              <p:cNvPr id="66568" name="Rectangle 8"/>
              <p:cNvSpPr>
                <a:spLocks noChangeArrowheads="1"/>
              </p:cNvSpPr>
              <p:nvPr/>
            </p:nvSpPr>
            <p:spPr bwMode="auto">
              <a:xfrm>
                <a:off x="336" y="1104"/>
                <a:ext cx="96" cy="2784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66569" name="Freeform 9"/>
              <p:cNvSpPr>
                <a:spLocks/>
              </p:cNvSpPr>
              <p:nvPr/>
            </p:nvSpPr>
            <p:spPr bwMode="auto">
              <a:xfrm>
                <a:off x="336" y="1103"/>
                <a:ext cx="97" cy="2785"/>
              </a:xfrm>
              <a:custGeom>
                <a:avLst/>
                <a:gdLst/>
                <a:ahLst/>
                <a:cxnLst>
                  <a:cxn ang="0">
                    <a:pos x="0" y="2784"/>
                  </a:cxn>
                  <a:cxn ang="0">
                    <a:pos x="96" y="2784"/>
                  </a:cxn>
                  <a:cxn ang="0">
                    <a:pos x="96" y="0"/>
                  </a:cxn>
                </a:cxnLst>
                <a:rect l="0" t="0" r="r" b="b"/>
                <a:pathLst>
                  <a:path w="97" h="2785">
                    <a:moveTo>
                      <a:pt x="0" y="2784"/>
                    </a:moveTo>
                    <a:lnTo>
                      <a:pt x="96" y="2784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6570" name="Freeform 10"/>
              <p:cNvSpPr>
                <a:spLocks/>
              </p:cNvSpPr>
              <p:nvPr/>
            </p:nvSpPr>
            <p:spPr bwMode="auto">
              <a:xfrm>
                <a:off x="336" y="1103"/>
                <a:ext cx="97" cy="2785"/>
              </a:xfrm>
              <a:custGeom>
                <a:avLst/>
                <a:gdLst/>
                <a:ahLst/>
                <a:cxnLst>
                  <a:cxn ang="0">
                    <a:pos x="0" y="2784"/>
                  </a:cxn>
                  <a:cxn ang="0">
                    <a:pos x="0" y="0"/>
                  </a:cxn>
                  <a:cxn ang="0">
                    <a:pos x="96" y="0"/>
                  </a:cxn>
                </a:cxnLst>
                <a:rect l="0" t="0" r="r" b="b"/>
                <a:pathLst>
                  <a:path w="97" h="2785">
                    <a:moveTo>
                      <a:pt x="0" y="2784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66571" name="Group 11"/>
            <p:cNvGrpSpPr>
              <a:grpSpLocks/>
            </p:cNvGrpSpPr>
            <p:nvPr/>
          </p:nvGrpSpPr>
          <p:grpSpPr bwMode="auto">
            <a:xfrm>
              <a:off x="240" y="192"/>
              <a:ext cx="193" cy="721"/>
              <a:chOff x="240" y="192"/>
              <a:chExt cx="193" cy="721"/>
            </a:xfrm>
          </p:grpSpPr>
          <p:sp>
            <p:nvSpPr>
              <p:cNvPr id="66572" name="Rectangle 12"/>
              <p:cNvSpPr>
                <a:spLocks noChangeArrowheads="1"/>
              </p:cNvSpPr>
              <p:nvPr/>
            </p:nvSpPr>
            <p:spPr bwMode="auto">
              <a:xfrm>
                <a:off x="240" y="192"/>
                <a:ext cx="192" cy="720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66573" name="Freeform 13"/>
              <p:cNvSpPr>
                <a:spLocks/>
              </p:cNvSpPr>
              <p:nvPr/>
            </p:nvSpPr>
            <p:spPr bwMode="auto">
              <a:xfrm>
                <a:off x="240" y="192"/>
                <a:ext cx="193" cy="721"/>
              </a:xfrm>
              <a:custGeom>
                <a:avLst/>
                <a:gdLst/>
                <a:ahLst/>
                <a:cxnLst>
                  <a:cxn ang="0">
                    <a:pos x="192" y="0"/>
                  </a:cxn>
                  <a:cxn ang="0">
                    <a:pos x="0" y="0"/>
                  </a:cxn>
                  <a:cxn ang="0">
                    <a:pos x="0" y="720"/>
                  </a:cxn>
                </a:cxnLst>
                <a:rect l="0" t="0" r="r" b="b"/>
                <a:pathLst>
                  <a:path w="193" h="721">
                    <a:moveTo>
                      <a:pt x="192" y="0"/>
                    </a:moveTo>
                    <a:lnTo>
                      <a:pt x="0" y="0"/>
                    </a:lnTo>
                    <a:lnTo>
                      <a:pt x="0" y="72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6574" name="Freeform 14"/>
              <p:cNvSpPr>
                <a:spLocks/>
              </p:cNvSpPr>
              <p:nvPr/>
            </p:nvSpPr>
            <p:spPr bwMode="auto">
              <a:xfrm>
                <a:off x="240" y="192"/>
                <a:ext cx="193" cy="721"/>
              </a:xfrm>
              <a:custGeom>
                <a:avLst/>
                <a:gdLst/>
                <a:ahLst/>
                <a:cxnLst>
                  <a:cxn ang="0">
                    <a:pos x="192" y="0"/>
                  </a:cxn>
                  <a:cxn ang="0">
                    <a:pos x="192" y="720"/>
                  </a:cxn>
                  <a:cxn ang="0">
                    <a:pos x="0" y="720"/>
                  </a:cxn>
                </a:cxnLst>
                <a:rect l="0" t="0" r="r" b="b"/>
                <a:pathLst>
                  <a:path w="193" h="721">
                    <a:moveTo>
                      <a:pt x="192" y="0"/>
                    </a:moveTo>
                    <a:lnTo>
                      <a:pt x="192" y="720"/>
                    </a:lnTo>
                    <a:lnTo>
                      <a:pt x="0" y="72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ja-JP" altLang="en-US"/>
              </a:p>
            </p:txBody>
          </p:sp>
        </p:grpSp>
      </p:grpSp>
      <p:sp>
        <p:nvSpPr>
          <p:cNvPr id="66575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42900"/>
            <a:ext cx="78486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66576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3375"/>
            <a:ext cx="8078788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2 レベル</a:t>
            </a:r>
          </a:p>
          <a:p>
            <a:pPr lvl="2"/>
            <a:r>
              <a:rPr lang="ja-JP" altLang="en-US" dirty="0" smtClean="0"/>
              <a:t>第 3 レベル</a:t>
            </a:r>
          </a:p>
          <a:p>
            <a:pPr lvl="3"/>
            <a:r>
              <a:rPr lang="ja-JP" altLang="en-US" dirty="0" smtClean="0"/>
              <a:t>第 4 レベル</a:t>
            </a:r>
          </a:p>
          <a:p>
            <a:pPr lvl="4"/>
            <a:r>
              <a:rPr lang="ja-JP" altLang="en-US" dirty="0" smtClean="0"/>
              <a:t>第 5 レベル</a:t>
            </a:r>
          </a:p>
        </p:txBody>
      </p:sp>
      <p:sp>
        <p:nvSpPr>
          <p:cNvPr id="6657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400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1" compatLnSpc="1">
            <a:prstTxWarp prst="textNoShape">
              <a:avLst/>
            </a:prstTxWarp>
          </a:bodyPr>
          <a:lstStyle>
            <a:lvl1pPr algn="r">
              <a:defRPr sz="2000">
                <a:latin typeface="+mn-lt"/>
                <a:ea typeface="+mn-ea"/>
              </a:defRPr>
            </a:lvl1pPr>
          </a:lstStyle>
          <a:p>
            <a:fld id="{F44D497D-742F-4A8A-97C5-4577B13DCC6C}" type="slidenum">
              <a:rPr lang="ja-JP" altLang="en-US"/>
              <a:pPr/>
              <a:t>‹#›</a:t>
            </a:fld>
            <a:endParaRPr lang="en-US" altLang="ja-JP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6" r:id="rId2"/>
    <p:sldLayoutId id="2147483654" r:id="rId3"/>
    <p:sldLayoutId id="2147483656" r:id="rId4"/>
    <p:sldLayoutId id="2147483658" r:id="rId5"/>
    <p:sldLayoutId id="2147483659" r:id="rId6"/>
    <p:sldLayoutId id="2147483664" r:id="rId7"/>
    <p:sldLayoutId id="2147483665" r:id="rId8"/>
  </p:sldLayoutIdLst>
  <p:transition>
    <p:dissolv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 i="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HG丸ｺﾞｼｯｸM-PRO" pitchFamily="50" charset="-128"/>
          <a:ea typeface="HG丸ｺﾞｼｯｸM-PRO" pitchFamily="50" charset="-128"/>
        </a:defRPr>
      </a:lvl2pPr>
      <a:lvl3pPr algn="l" rtl="0" fontAlgn="base">
        <a:spcBef>
          <a:spcPct val="0"/>
        </a:spcBef>
        <a:spcAft>
          <a:spcPct val="0"/>
        </a:spcAft>
        <a:defRPr sz="36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HG丸ｺﾞｼｯｸM-PRO" pitchFamily="50" charset="-128"/>
          <a:ea typeface="HG丸ｺﾞｼｯｸM-PRO" pitchFamily="50" charset="-128"/>
        </a:defRPr>
      </a:lvl3pPr>
      <a:lvl4pPr algn="l" rtl="0" fontAlgn="base">
        <a:spcBef>
          <a:spcPct val="0"/>
        </a:spcBef>
        <a:spcAft>
          <a:spcPct val="0"/>
        </a:spcAft>
        <a:defRPr sz="36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HG丸ｺﾞｼｯｸM-PRO" pitchFamily="50" charset="-128"/>
          <a:ea typeface="HG丸ｺﾞｼｯｸM-PRO" pitchFamily="50" charset="-128"/>
        </a:defRPr>
      </a:lvl4pPr>
      <a:lvl5pPr algn="l" rtl="0" fontAlgn="base">
        <a:spcBef>
          <a:spcPct val="0"/>
        </a:spcBef>
        <a:spcAft>
          <a:spcPct val="0"/>
        </a:spcAft>
        <a:defRPr sz="36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HG丸ｺﾞｼｯｸM-PRO" pitchFamily="50" charset="-128"/>
          <a:ea typeface="HG丸ｺﾞｼｯｸM-PRO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HG丸ｺﾞｼｯｸM-PRO" pitchFamily="50" charset="-128"/>
          <a:ea typeface="HG丸ｺﾞｼｯｸM-PRO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HG丸ｺﾞｼｯｸM-PRO" pitchFamily="50" charset="-128"/>
          <a:ea typeface="HG丸ｺﾞｼｯｸM-PRO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HG丸ｺﾞｼｯｸM-PRO" pitchFamily="50" charset="-128"/>
          <a:ea typeface="HG丸ｺﾞｼｯｸM-PRO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 i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HG丸ｺﾞｼｯｸM-PRO" pitchFamily="50" charset="-128"/>
          <a:ea typeface="HG丸ｺﾞｼｯｸM-PRO" pitchFamily="50" charset="-128"/>
        </a:defRPr>
      </a:lvl9pPr>
    </p:titleStyle>
    <p:bodyStyle>
      <a:lvl1pPr marL="288000" indent="-2880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6000" indent="-288000" algn="l" rtl="0" fontAlgn="base">
        <a:lnSpc>
          <a:spcPct val="120000"/>
        </a:lnSpc>
        <a:spcBef>
          <a:spcPts val="300"/>
        </a:spcBef>
        <a:spcAft>
          <a:spcPct val="0"/>
        </a:spcAft>
        <a:buClr>
          <a:srgbClr val="00CCFF"/>
        </a:buClr>
        <a:buSzPct val="80000"/>
        <a:buFont typeface="Wingdings" pitchFamily="2" charset="2"/>
        <a:buChar char="u"/>
        <a:defRPr sz="2000">
          <a:solidFill>
            <a:schemeClr val="tx1"/>
          </a:solidFill>
          <a:latin typeface="+mn-lt"/>
          <a:ea typeface="+mn-ea"/>
        </a:defRPr>
      </a:lvl2pPr>
      <a:lvl3pPr marL="864000" indent="-288000" algn="l" rtl="0" fontAlgn="base">
        <a:lnSpc>
          <a:spcPct val="120000"/>
        </a:lnSpc>
        <a:spcBef>
          <a:spcPts val="100"/>
        </a:spcBef>
        <a:spcAft>
          <a:spcPct val="0"/>
        </a:spcAft>
        <a:buClr>
          <a:srgbClr val="00CC00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152000" indent="-288000" algn="l" rtl="0" fontAlgn="base">
        <a:lnSpc>
          <a:spcPct val="120000"/>
        </a:lnSpc>
        <a:spcBef>
          <a:spcPts val="0"/>
        </a:spcBef>
        <a:spcAft>
          <a:spcPct val="0"/>
        </a:spcAft>
        <a:buClr>
          <a:schemeClr val="tx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4pPr>
      <a:lvl5pPr marL="1440000" indent="-288000" algn="l" rtl="0" fontAlgn="base">
        <a:lnSpc>
          <a:spcPct val="120000"/>
        </a:lnSpc>
        <a:spcBef>
          <a:spcPts val="0"/>
        </a:spcBef>
        <a:spcAft>
          <a:spcPct val="0"/>
        </a:spcAft>
        <a:buClr>
          <a:schemeClr val="tx1"/>
        </a:buClr>
        <a:buFont typeface="MeiryoKe_PGothic" pitchFamily="50" charset="-128"/>
        <a:buChar char="-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コンピュータを作る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6E3A6-BE9C-4680-B947-498FB4C41062}" type="slidenum">
              <a:rPr lang="ja-JP" altLang="en-US" smtClean="0"/>
              <a:pPr/>
              <a:t>1</a:t>
            </a:fld>
            <a:endParaRPr lang="en-US" altLang="ja-JP" sz="140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1"/>
          </p:nvPr>
        </p:nvSpPr>
        <p:spPr>
          <a:xfrm>
            <a:off x="771504" y="1619250"/>
            <a:ext cx="4880640" cy="470535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FPGA (Field Programmable Gate Array) </a:t>
            </a:r>
            <a:r>
              <a:rPr kumimoji="1" lang="ja-JP" altLang="en-US" dirty="0" smtClean="0"/>
              <a:t>：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プログラム（書き換え）可能</a:t>
            </a:r>
            <a:r>
              <a:rPr kumimoji="1" lang="ja-JP" altLang="en-US" dirty="0"/>
              <a:t>な </a:t>
            </a:r>
            <a:r>
              <a:rPr kumimoji="1" lang="en-US" altLang="ja-JP" dirty="0" smtClean="0"/>
              <a:t>LSI</a:t>
            </a:r>
            <a:endParaRPr kumimoji="1" lang="en-US" altLang="ja-JP" dirty="0"/>
          </a:p>
          <a:p>
            <a:r>
              <a:rPr kumimoji="1" lang="ja-JP" altLang="en-US" dirty="0"/>
              <a:t>論理 </a:t>
            </a:r>
            <a:r>
              <a:rPr kumimoji="1" lang="en-US" altLang="ja-JP" dirty="0" smtClean="0"/>
              <a:t>CAD</a:t>
            </a:r>
          </a:p>
          <a:p>
            <a:pPr lvl="1"/>
            <a:r>
              <a:rPr kumimoji="1" lang="en-US" altLang="ja-JP" dirty="0" smtClean="0"/>
              <a:t>PC </a:t>
            </a:r>
            <a:r>
              <a:rPr kumimoji="1" lang="ja-JP" altLang="en-US" dirty="0"/>
              <a:t>に</a:t>
            </a:r>
            <a:r>
              <a:rPr kumimoji="1" lang="ja-JP" altLang="en-US" dirty="0" smtClean="0"/>
              <a:t>インストールして使用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kumimoji="1" lang="ja-JP" altLang="en-US" dirty="0"/>
              <a:t>実験方法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CAD </a:t>
            </a:r>
            <a:r>
              <a:rPr kumimoji="1" lang="ja-JP" altLang="en-US" dirty="0"/>
              <a:t>上で作成された設計情報</a:t>
            </a:r>
            <a:r>
              <a:rPr kumimoji="1" lang="ja-JP" altLang="en-US" dirty="0" smtClean="0"/>
              <a:t>を，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FPGA </a:t>
            </a:r>
            <a:r>
              <a:rPr kumimoji="1" lang="ja-JP" altLang="en-US" dirty="0"/>
              <a:t>にダウンロードすると</a:t>
            </a:r>
            <a:r>
              <a:rPr kumimoji="1" lang="en-US" altLang="ja-JP" dirty="0"/>
              <a:t>, 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FPGA </a:t>
            </a:r>
            <a:r>
              <a:rPr kumimoji="1" lang="ja-JP" altLang="en-US" dirty="0"/>
              <a:t>がプロセッサとして動作し</a:t>
            </a:r>
            <a:r>
              <a:rPr kumimoji="1" lang="en-US" altLang="ja-JP" dirty="0"/>
              <a:t>, 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ボード</a:t>
            </a:r>
            <a:r>
              <a:rPr kumimoji="1" lang="ja-JP" altLang="en-US" dirty="0"/>
              <a:t>がコンピュータとして動作</a:t>
            </a:r>
            <a:r>
              <a:rPr kumimoji="1" lang="ja-JP" altLang="en-US" dirty="0" smtClean="0"/>
              <a:t>する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54" y="2618892"/>
            <a:ext cx="3120238" cy="307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0680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論理</a:t>
            </a:r>
            <a:r>
              <a:rPr kumimoji="1" lang="en-US" altLang="ja-JP" dirty="0" smtClean="0"/>
              <a:t>CAD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: QUARTUS II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6E3A6-BE9C-4680-B947-498FB4C41062}" type="slidenum">
              <a:rPr lang="ja-JP" altLang="en-US" smtClean="0"/>
              <a:pPr/>
              <a:t>2</a:t>
            </a:fld>
            <a:endParaRPr lang="en-US" altLang="ja-JP" sz="140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1"/>
          </p:nvPr>
        </p:nvSpPr>
        <p:spPr>
          <a:xfrm>
            <a:off x="771504" y="1619250"/>
            <a:ext cx="3080400" cy="4705350"/>
          </a:xfrm>
        </p:spPr>
        <p:txBody>
          <a:bodyPr/>
          <a:lstStyle/>
          <a:p>
            <a:r>
              <a:rPr kumimoji="1" lang="ja-JP" altLang="en-US" dirty="0" smtClean="0"/>
              <a:t>ハードウェア記述言語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を用いて設計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28" y="2708904"/>
            <a:ext cx="4689083" cy="351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2973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True"/>
  <p:tag name="HOTSPOTTYPE" val="DefinedInNavigator"/>
  <p:tag name="BRANCHTO" val="262"/>
</p:tagLst>
</file>

<file path=ppt/theme/theme1.xml><?xml version="1.0" encoding="utf-8"?>
<a:theme xmlns:a="http://schemas.openxmlformats.org/drawingml/2006/main" name="Professio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S Pゴシック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>
          <a:solidFill>
            <a:schemeClr val="tx1"/>
          </a:solidFill>
          <a:headEnd/>
          <a:tailEnd/>
        </a:ln>
        <a:effectLst/>
      </a:spPr>
      <a:bodyPr wrap="none" lIns="93600" tIns="46800" rIns="93600" bIns="46800" anchor="ctr"/>
      <a:lstStyle>
        <a:defPPr>
          <a:defRPr sz="1800">
            <a:latin typeface="+mn-lt"/>
            <a:ea typeface="+mn-ea"/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 bwMode="auto">
        <a:ln cap="rnd">
          <a:headEnd type="none" w="med" len="med"/>
          <a:tailEnd type="none" w="med" len="lg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>
    <a:extraClrScheme>
      <a:clrScheme name="Professional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00FF"/>
        </a:accent1>
        <a:accent2>
          <a:srgbClr val="CC00FF"/>
        </a:accent2>
        <a:accent3>
          <a:srgbClr val="FFFFFF"/>
        </a:accent3>
        <a:accent4>
          <a:srgbClr val="000000"/>
        </a:accent4>
        <a:accent5>
          <a:srgbClr val="B8A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sional 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FF99CC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sional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sional 4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033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Designs\Marble.pot</Template>
  <TotalTime>49476</TotalTime>
  <Words>85</Words>
  <Application>Microsoft Office PowerPoint</Application>
  <PresentationFormat>画面に合わせる (4:3)</PresentationFormat>
  <Paragraphs>23</Paragraphs>
  <Slides>2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Professional</vt:lpstr>
      <vt:lpstr>コンピュータを作る</vt:lpstr>
      <vt:lpstr>論理CAD : QUARTUS II</vt:lpstr>
    </vt:vector>
  </TitlesOfParts>
  <Company>京都大学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実験概要</dc:title>
  <dc:subject>学実 3A</dc:subject>
  <dc:creator>五島 正裕</dc:creator>
  <cp:lastModifiedBy>goshima</cp:lastModifiedBy>
  <cp:revision>437</cp:revision>
  <cp:lastPrinted>1998-07-31T08:06:20Z</cp:lastPrinted>
  <dcterms:created xsi:type="dcterms:W3CDTF">1998-07-22T05:10:50Z</dcterms:created>
  <dcterms:modified xsi:type="dcterms:W3CDTF">2011-10-10T06:21:40Z</dcterms:modified>
</cp:coreProperties>
</file>