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3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00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0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9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9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DA61-AEAC-407C-B732-F8A18A25C92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0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0153-5D73-45F3-D762-467E4AE8B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565299" cy="2418006"/>
          </a:xfrm>
        </p:spPr>
        <p:txBody>
          <a:bodyPr>
            <a:normAutofit/>
          </a:bodyPr>
          <a:lstStyle/>
          <a:p>
            <a:r>
              <a:rPr lang="en-US" sz="6000" dirty="0"/>
              <a:t>S</a:t>
            </a:r>
            <a:r>
              <a:rPr lang="en-IN" sz="6000" dirty="0" err="1"/>
              <a:t>nakes</a:t>
            </a:r>
            <a:r>
              <a:rPr lang="en-IN" sz="6000" dirty="0"/>
              <a:t> and ladders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D6C6-1BC5-B32A-1151-A7148DD6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95774"/>
            <a:ext cx="8791575" cy="96202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ESFP-II</a:t>
            </a:r>
          </a:p>
        </p:txBody>
      </p:sp>
    </p:spTree>
    <p:extLst>
      <p:ext uri="{BB962C8B-B14F-4D97-AF65-F5344CB8AC3E}">
        <p14:creationId xmlns:p14="http://schemas.microsoft.com/office/powerpoint/2010/main" val="39879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54976-06B9-9622-9920-AF525A69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413-F1D6-2049-736D-D7AA3DA4B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B9479-B585-6185-E182-050F50C26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-KSHITIJ NIGAM</a:t>
            </a:r>
          </a:p>
          <a:p>
            <a:pPr algn="r"/>
            <a:r>
              <a:rPr lang="en-IN" dirty="0"/>
              <a:t>ENROLLMENT NO. </a:t>
            </a:r>
            <a:r>
              <a:rPr lang="en-IN" dirty="0">
                <a:sym typeface="Wingdings" panose="05000000000000000000" pitchFamily="2" charset="2"/>
              </a:rPr>
              <a:t> 21162121012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25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00-C386-BF54-CFE2-BF08FFA84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OUR AIM FOR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EDFFF-A7C1-BE07-5E58-A29240064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OUR AIM TO BUILD THIS PROJECT IS TO Make a basic two player snakes and ladders game. With a dice function which gives random number between 1 to 6.</a:t>
            </a:r>
          </a:p>
        </p:txBody>
      </p:sp>
    </p:spTree>
    <p:extLst>
      <p:ext uri="{BB962C8B-B14F-4D97-AF65-F5344CB8AC3E}">
        <p14:creationId xmlns:p14="http://schemas.microsoft.com/office/powerpoint/2010/main" val="6028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A386-2384-A286-2578-0A9AE5BD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2532184"/>
            <a:ext cx="9905955" cy="5181598"/>
          </a:xfrm>
        </p:spPr>
        <p:txBody>
          <a:bodyPr>
            <a:normAutofit fontScale="90000"/>
          </a:bodyPr>
          <a:lstStyle/>
          <a:p>
            <a:r>
              <a:rPr lang="en-IN" dirty="0"/>
              <a:t>THE FUNCTIONS IN THE WHOLE </a:t>
            </a:r>
            <a:r>
              <a:rPr lang="en-IN" dirty="0" err="1"/>
              <a:t>PROject</a:t>
            </a:r>
            <a:r>
              <a:rPr lang="en-IN" dirty="0"/>
              <a:t> ARE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1)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registername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:- registers the name of two players.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2)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snllocation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:- this function takes the current score as argument and uses the snakes and ladders dynamics to give back the score.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3)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playgame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:- this function has the roll dice program and then add it to the current score and pass it to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snllocation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 function.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4) main function:- to initialize objects and call these functions.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DAF-F887-655B-26F5-A90983F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 USED IN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393-09E6-AB7F-E166-E66E1917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&lt;iostream&gt;</a:t>
            </a:r>
          </a:p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&lt;stdlib.h&gt;</a:t>
            </a:r>
          </a:p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&lt;conio.h&gt;</a:t>
            </a:r>
          </a:p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&lt;time.h&gt;</a:t>
            </a:r>
          </a:p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&lt;iomanip&gt;</a:t>
            </a:r>
          </a:p>
          <a:p>
            <a:pPr marL="0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9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46F-0106-1C1E-9A50-F2C16E6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CONCEPTS of </a:t>
            </a:r>
            <a:r>
              <a:rPr lang="en-US" sz="3600" b="1" u="sng" dirty="0" err="1"/>
              <a:t>c++</a:t>
            </a:r>
            <a:r>
              <a:rPr lang="en-US" sz="3600" b="1" u="sng" dirty="0"/>
              <a:t> language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1612-7D59-C920-1650-D161BAF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1. Class and Objects.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2. Arrays.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3. Functions.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4. Switch case.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5. Random function.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6. Static variables.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7. Manipulators.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3C0B-0EA8-8B5A-A691-E37CA8E7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BELOW IS THE EXECUTION OF THE PROGRAM AND FLOW OF THE PROGRAM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0BF-86A6-CFBB-5778-CE485ED9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1) AT THE START THE PROGRAM IT WILL TELL US TO ENTER THE NAMES OF THE TWO PLAYERS. THEN THE GAME WILL START.</a:t>
            </a:r>
          </a:p>
          <a:p>
            <a:r>
              <a:rPr lang="en-IN" dirty="0"/>
              <a:t>2) IT WILL ASK TO PRESS “ENTER” TO ROLL THE DICE FOR BOTH PLAYERS AND DISPLAY THEIR CURRENT SCORES AND IF THEY HAVE ENCOUNTERED A SNAKE OR A LADDER.</a:t>
            </a:r>
          </a:p>
          <a:p>
            <a:r>
              <a:rPr lang="en-IN" dirty="0"/>
              <a:t>3) THIS WILL CONTINUE TILL ONE OF THE PLAYER REACHES A SCORE OF 100 AND THEN DISPLAY THE WINNER.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4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C93D-865C-E9E0-2121-D1D7D54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2C69-D40C-1955-2A68-7BC5EE70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3C0A9-28AD-FD23-8D75-CB9A27B3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41808-0AF9-E832-3509-5CD717ED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B0834E-EBC9-0EEB-0998-2E6F2928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326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Tw Cen MT</vt:lpstr>
      <vt:lpstr>Circuit</vt:lpstr>
      <vt:lpstr>Snakes and ladders game</vt:lpstr>
      <vt:lpstr>OUR AIM FOR THE PROJECT </vt:lpstr>
      <vt:lpstr>THE FUNCTIONS IN THE WHOLE PROject ARE  1) registername:- registers the name of two players. 2) snllocation:- this function takes the current score as argument and uses the snakes and ladders dynamics to give back the score. 3) playgame:- this function has the roll dice program and then add it to the current score and pass it to snllocation function. 4) main function:- to initialize objects and call these functions.        </vt:lpstr>
      <vt:lpstr>HEADER FILES USED IN THE PROJECT</vt:lpstr>
      <vt:lpstr>CONCEPTS of c++ language used</vt:lpstr>
      <vt:lpstr>BELOW IS THE EXECUTION OF THE PROGRAM AND FLOW OF THE PROGRAM 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MANAGEMENT SYSTEM</dc:title>
  <dc:creator>Kshitij Nigam</dc:creator>
  <cp:lastModifiedBy>Kshitij Nigam</cp:lastModifiedBy>
  <cp:revision>2</cp:revision>
  <dcterms:created xsi:type="dcterms:W3CDTF">2022-07-04T20:18:18Z</dcterms:created>
  <dcterms:modified xsi:type="dcterms:W3CDTF">2022-07-05T22:15:34Z</dcterms:modified>
</cp:coreProperties>
</file>