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66D86-511E-35AA-6706-406EC6DD7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7F4ACF-99E3-DB14-BD75-9AE08A57A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9DF630-FAD6-1AD2-8264-C90E8991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9733-501F-4907-9D4E-D8C5489381E3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6A8AE8-403E-20F1-3684-DD55EB24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2C713C-39C7-BE80-0F72-8F71C8A1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0B0-670E-4D27-AD47-A109853E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0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B2C38-0279-670C-7B9D-30A10998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08DF30-B916-DF37-D885-A925D43D7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54180D-E9B8-38AE-6169-805CFA0F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9733-501F-4907-9D4E-D8C5489381E3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2AC39-F1CA-5F78-4B5D-C28D47F3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AF6CD-F5FF-43E0-432D-B64D0C31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0B0-670E-4D27-AD47-A109853E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43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9B8B91-603F-61F7-EAA5-02F1E2B30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EC4D40-60B2-B6A9-F90F-08918D51F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DD4010-FD64-5DED-DCD0-5AE0D565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9733-501F-4907-9D4E-D8C5489381E3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CC1E5E-805D-0DF5-0412-8C5A647B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2BC7D-2FEE-6ACF-BE10-F96A7805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0B0-670E-4D27-AD47-A109853E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98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5C4B9-D1A0-AAB1-8CE4-8EAE21B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E94C3B-1C0F-424B-0367-8A12217C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B26EDF-61A3-A686-8A36-5EA19915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9733-501F-4907-9D4E-D8C5489381E3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854889-94FC-D86E-B212-6D1474CF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FB4F4A-4D28-17CD-36D7-E9C1FA8A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0B0-670E-4D27-AD47-A109853E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64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9D648-1B4E-ABF7-E388-DA753AC9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6A4A00-4A35-5B74-6ED3-DF81421C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A11D1A-8FD7-CA0F-EB9E-1412D8D2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9733-501F-4907-9D4E-D8C5489381E3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1B497-B6FE-0E73-E44E-212579D3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C00E31-CA60-E3CA-F0F1-754B9507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0B0-670E-4D27-AD47-A109853E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DCDE4-C4C0-13BD-299F-09F9864F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4D5F8C-18B1-C77B-D35B-B1E3EA998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CEE8C5-B572-24D5-4FD4-B517E2FED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851CD5-1297-F7A7-4AA7-D0C6A027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9733-501F-4907-9D4E-D8C5489381E3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7665CA-6B47-C586-A411-3FC38ED7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A66BED-D1F4-4E02-4B54-9F8A7BE9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0B0-670E-4D27-AD47-A109853E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05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3105B-F5B3-23B3-5B33-BD255828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13593-A233-0F6F-A4BA-85D27D47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7016D3-C790-0C6D-1B79-7CD04DB60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34C082-97A2-32BA-5B22-50BF2BB86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E8691D-AB68-7869-D349-14454E2A3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9104C6-9690-9B1C-27A6-97A13109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9733-501F-4907-9D4E-D8C5489381E3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4CB21-2E73-B9C9-97CD-38B5CC2D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632108-8E52-3D72-3266-9FBCA877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0B0-670E-4D27-AD47-A109853E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8E8EA5-42E3-2137-5D93-2BB80057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0A37D-3AFC-14C1-9CFC-094A041D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9733-501F-4907-9D4E-D8C5489381E3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72D2C4-0081-E329-D783-9301A125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DD699F-8BF8-B5F6-BD7D-DE4797C5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0B0-670E-4D27-AD47-A109853E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C829A3-8FAE-5D22-C960-7FC3C0AA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9733-501F-4907-9D4E-D8C5489381E3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AAA5C9-C422-7875-5B0A-8FB88C6E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803DED-3BE0-6868-14F0-02A02E4C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0B0-670E-4D27-AD47-A109853E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35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83F26-6065-DA44-23DE-57A88F2E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DF0CED-7125-F3A1-462A-60F6E8D8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B0DB4B-C3E1-E25D-8FAE-4C1E6584A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28E8F7-93B4-65AF-F3F0-2EEF5F25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9733-501F-4907-9D4E-D8C5489381E3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3EF0A6-861C-976F-BEE9-F8FF1488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B7705C-4724-5336-60B3-C314886A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0B0-670E-4D27-AD47-A109853E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42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C5AEB-1857-6B4B-D131-D588E11C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6B2230-9FF4-52ED-4C3B-E12F40F0F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AE41E4-95E8-7BCD-8BFF-6E943D1B1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7D811A-8E9B-2AAE-8D83-0162488C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9733-501F-4907-9D4E-D8C5489381E3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ADA1DA-8FAA-2AB1-25F7-CF6E0AE9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A5A4B7-C3B9-6BBD-5416-EBDED2F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0B0-670E-4D27-AD47-A109853E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64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52A270-1ECA-2497-5A49-2AC42D01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20C1CA-3C23-D79D-436E-5073A9C89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222B7-6243-413A-5E2C-F86406029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19733-501F-4907-9D4E-D8C5489381E3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37CA82-0EFC-82FC-00BB-B29971D7B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AB6E75-3774-C60C-6EB0-CDFD36B90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390B0-670E-4D27-AD47-A109853E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4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BE38C1B-635A-9AB1-64A8-C1743BCBD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62" y="338388"/>
            <a:ext cx="9838273" cy="18518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71955A-9F47-C9D8-4A57-987A98E42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19" y="2747387"/>
            <a:ext cx="9426757" cy="192040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634054-900E-AED3-ACEB-9D5010C3FE34}"/>
              </a:ext>
            </a:extLst>
          </p:cNvPr>
          <p:cNvSpPr/>
          <p:nvPr/>
        </p:nvSpPr>
        <p:spPr>
          <a:xfrm>
            <a:off x="3862873" y="585649"/>
            <a:ext cx="1371600" cy="152306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6BD264B-BC7E-224F-BB69-09BF51F03D83}"/>
              </a:ext>
            </a:extLst>
          </p:cNvPr>
          <p:cNvSpPr/>
          <p:nvPr/>
        </p:nvSpPr>
        <p:spPr>
          <a:xfrm>
            <a:off x="4254759" y="2747387"/>
            <a:ext cx="774440" cy="19204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D4A96CC-2EC1-3028-050C-3990FADB66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41979" y="2108718"/>
            <a:ext cx="0" cy="6386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632080-AD99-6DC0-B972-BFB0F761C533}"/>
              </a:ext>
            </a:extLst>
          </p:cNvPr>
          <p:cNvSpPr txBox="1"/>
          <p:nvPr/>
        </p:nvSpPr>
        <p:spPr>
          <a:xfrm>
            <a:off x="2659225" y="5038530"/>
            <a:ext cx="579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こちらの値を</a:t>
            </a:r>
            <a:r>
              <a:rPr kumimoji="1" lang="en-US" altLang="ja-JP" dirty="0"/>
              <a:t>if</a:t>
            </a:r>
            <a:r>
              <a:rPr kumimoji="1" lang="ja-JP" altLang="en-US" dirty="0"/>
              <a:t>文と</a:t>
            </a:r>
            <a:r>
              <a:rPr kumimoji="1" lang="en-US" altLang="ja-JP" dirty="0"/>
              <a:t>update</a:t>
            </a:r>
            <a:r>
              <a:rPr kumimoji="1" lang="ja-JP" altLang="en-US" dirty="0"/>
              <a:t>文で置き換えようと</a:t>
            </a:r>
            <a:br>
              <a:rPr kumimoji="1" lang="en-US" altLang="ja-JP" dirty="0"/>
            </a:br>
            <a:r>
              <a:rPr kumimoji="1" lang="ja-JP" altLang="en-US" dirty="0"/>
              <a:t>考えておりますが、考え方はあっているでしょうか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2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BEF4E8F-294E-EDBA-0C31-296E4137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20" y="304921"/>
            <a:ext cx="7519307" cy="411936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9EF873-F499-E880-8AA6-BBC56A71F463}"/>
              </a:ext>
            </a:extLst>
          </p:cNvPr>
          <p:cNvSpPr txBox="1"/>
          <p:nvPr/>
        </p:nvSpPr>
        <p:spPr>
          <a:xfrm flipH="1">
            <a:off x="1803399" y="4876800"/>
            <a:ext cx="759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実際にコマンドプロンプトで上書きしようとしましたが、</a:t>
            </a:r>
            <a:r>
              <a:rPr kumimoji="1" lang="en-US" altLang="ja-JP" dirty="0"/>
              <a:t>0</a:t>
            </a:r>
            <a:r>
              <a:rPr kumimoji="1" lang="ja-JP" altLang="en-US" dirty="0"/>
              <a:t>という数字が出力されました。</a:t>
            </a:r>
            <a:endParaRPr kumimoji="1" lang="en-US" altLang="ja-JP" dirty="0"/>
          </a:p>
          <a:p>
            <a:r>
              <a:rPr lang="ja-JP" altLang="en-US" dirty="0"/>
              <a:t>数字から文字列への上書きはできないのでしょうか。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2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松本 樹</dc:creator>
  <cp:lastModifiedBy>松本 樹</cp:lastModifiedBy>
  <cp:revision>1</cp:revision>
  <dcterms:created xsi:type="dcterms:W3CDTF">2023-04-25T14:07:34Z</dcterms:created>
  <dcterms:modified xsi:type="dcterms:W3CDTF">2023-04-25T14:07:35Z</dcterms:modified>
</cp:coreProperties>
</file>