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4641"/>
  </p:normalViewPr>
  <p:slideViewPr>
    <p:cSldViewPr snapToGrid="0" snapToObjects="1">
      <p:cViewPr varScale="1">
        <p:scale>
          <a:sx n="136" d="100"/>
          <a:sy n="136" d="100"/>
        </p:scale>
        <p:origin x="4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F19D5-FA93-DB4E-B5BE-F19F16F7CEA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639A2-8460-1D43-B363-C243B3CC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639A2-8460-1D43-B363-C243B3CCA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83BE-1773-354A-AF69-1839B99DF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58C7-9590-334D-9E3E-13610CA6D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F338-285C-C946-9FB2-2B82319E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EA9A-E5F8-CF47-8D7D-D930BC71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3AA8-5236-D04E-B399-A8DC8524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CC07-C54B-714F-AAFE-541696BF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FC17C-65CE-1547-8477-55A2F1A4A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AB00-B064-CF42-915B-F1F6038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598A-C63C-F24D-A735-05CBD38B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5BE8-90D5-0142-92CB-2BE5DAD1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CC075-611F-D249-AEB4-788B35F4C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3B1F-D079-E548-A368-F087D18E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EDA2-5F76-B445-8711-E52EE30D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A2E8-0D9D-9A41-8E8D-F8393AFE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64C6-08D2-1741-A137-84A33CAB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0383-BD65-C54C-B03A-0BCBF2E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0869-AEF3-624A-92FB-9CAA0362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F6CD-67AC-664E-BC5F-7AC4BE4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FEAC-CA89-C94C-8D37-C837E028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2FBF-C32A-1F4E-95D8-9499787E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B560-B62F-E44F-AD6D-168A6B26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D4E3-F052-3D47-A82B-B083D69C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5298-03A8-4F4E-AD5C-B25E7497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3534-3708-BD4F-B1B0-7231A7DB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E3E6-095E-A641-AA48-C3F5CBC1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D226-487E-444A-B7D8-9A476453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4A7F-986E-1B4D-B080-70DA49E2C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D7A8D-020E-C144-B258-B329677BE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79A1-5D2D-6B4C-A5B8-ED4F845C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5BA8-FDDA-F24F-BDAF-BD8BA70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C819D-3951-E347-8285-93EAB7CD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98B-86DB-D04B-BD3E-BE157B87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A0B4-D9C6-1649-8801-D7FE1DD2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EA6BC-B545-E545-9E03-E70B6EAA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01CFC-8A53-8240-A614-46156C0D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AB258-D312-364F-8FA5-9E285B5A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BB3D0-C850-9C43-8F2B-0DFC4ED3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9E713-5D83-794F-974D-B33A49F4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81A6A-A419-DB48-8B07-7DCE3A36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0BB2-2024-7145-B522-A78C8044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65A66-3D41-D242-A650-C0CA3E14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2E763-1ACA-6F46-9BEC-53DD593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DB3CC-F948-D646-A0F2-898ADE4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7C7C0-817B-1A4F-BFDE-4CF7F4CA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BF3DD-0648-F741-B430-5A60F1B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56A55-3B80-7C41-93B1-F7D38238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90C-03B5-BD4A-8537-68FA3B7D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DEB0-46BE-C249-9DA2-04FB6A27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F7A22-8B7E-CE4D-BC79-95F6A8FB5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DC84-CFED-BC48-9D94-F4F0E6A7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815B0-4735-7447-9529-E76995B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6969-4797-8C4A-BADB-1C2D0E85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E1D-8C31-0E47-8F97-DF96BD06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5F060-FB05-1942-A1C9-7092B42F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870B-31F2-8446-ABC4-A2263FEAD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CC07-B840-C349-9792-3C3DD6E2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D71A-7687-154F-8D8D-F53EE32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353F4-8A69-4748-B004-47697B5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C6A10-11C2-6249-ACA7-F0B3EB39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7F05-0F7B-924B-AD3A-9F3D65E3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5856-DD80-D440-AD80-3223DD71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DC95-5589-8141-8924-9735BD031908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D763-F423-EB4B-A659-BC813CA69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9C52-8227-C543-A47A-042F872F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59D8-E30B-CC45-84DE-2AAF56B6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84A38-0018-6F4C-84FB-EA884936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BD751-DD4E-5240-A427-CEE30805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Portfolio</a:t>
            </a:r>
          </a:p>
          <a:p>
            <a:endParaRPr lang="en-US" sz="1000" dirty="0">
              <a:solidFill>
                <a:srgbClr val="FFFFFF"/>
              </a:solidFill>
            </a:endParaRPr>
          </a:p>
          <a:p>
            <a:r>
              <a:rPr lang="en-US" sz="1000" dirty="0">
                <a:solidFill>
                  <a:srgbClr val="FFFFFF"/>
                </a:solidFill>
              </a:rPr>
              <a:t>Ivan </a:t>
            </a:r>
            <a:r>
              <a:rPr lang="en-US" sz="1000" dirty="0" err="1">
                <a:solidFill>
                  <a:srgbClr val="FFFFFF"/>
                </a:solidFill>
              </a:rPr>
              <a:t>Tkachenko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153BC-98AD-8D44-B21F-CC6F076CA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0699" b="14050"/>
          <a:stretch/>
        </p:blipFill>
        <p:spPr>
          <a:xfrm>
            <a:off x="3236181" y="1914522"/>
            <a:ext cx="5462546" cy="3072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404237-D3C7-9545-8AF6-04FEE12A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284" y="1266466"/>
            <a:ext cx="5854339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4F153-34C8-404A-A90D-CDDD22A2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066" y="121920"/>
            <a:ext cx="9023294" cy="6477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9FE68-18BD-5B45-8779-40931B66F5A6}"/>
              </a:ext>
            </a:extLst>
          </p:cNvPr>
          <p:cNvSpPr txBox="1"/>
          <p:nvPr/>
        </p:nvSpPr>
        <p:spPr>
          <a:xfrm flipH="1">
            <a:off x="243840" y="274320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Maps</a:t>
            </a:r>
          </a:p>
          <a:p>
            <a:r>
              <a:rPr lang="en-US" dirty="0"/>
              <a:t>2. Scatterplots</a:t>
            </a:r>
          </a:p>
          <a:p>
            <a:r>
              <a:rPr lang="en-US" dirty="0"/>
              <a:t>3. Filters</a:t>
            </a:r>
          </a:p>
        </p:txBody>
      </p:sp>
    </p:spTree>
    <p:extLst>
      <p:ext uri="{BB962C8B-B14F-4D97-AF65-F5344CB8AC3E}">
        <p14:creationId xmlns:p14="http://schemas.microsoft.com/office/powerpoint/2010/main" val="221538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9A0C6-B0A6-D54F-A30A-D28ED1E0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365125"/>
            <a:ext cx="8534400" cy="63253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33FCB-1AB9-BD43-9F32-A1AA4E8C038A}"/>
              </a:ext>
            </a:extLst>
          </p:cNvPr>
          <p:cNvSpPr txBox="1"/>
          <p:nvPr/>
        </p:nvSpPr>
        <p:spPr>
          <a:xfrm>
            <a:off x="157068" y="365125"/>
            <a:ext cx="3349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Customize territory via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8985F-1969-DC44-8E19-20918264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204" y="198120"/>
            <a:ext cx="8262796" cy="64312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DAA0C-C96C-B347-988C-D2AC41C5BBC4}"/>
              </a:ext>
            </a:extLst>
          </p:cNvPr>
          <p:cNvSpPr txBox="1"/>
          <p:nvPr/>
        </p:nvSpPr>
        <p:spPr>
          <a:xfrm>
            <a:off x="457200" y="381000"/>
            <a:ext cx="469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Dual Axis Chart</a:t>
            </a:r>
          </a:p>
          <a:p>
            <a:pPr marL="342900" indent="-342900">
              <a:buAutoNum type="arabicPeriod"/>
            </a:pPr>
            <a:r>
              <a:rPr lang="en-US" dirty="0"/>
              <a:t>Creating calculation in the blend</a:t>
            </a:r>
          </a:p>
        </p:txBody>
      </p:sp>
    </p:spTree>
    <p:extLst>
      <p:ext uri="{BB962C8B-B14F-4D97-AF65-F5344CB8AC3E}">
        <p14:creationId xmlns:p14="http://schemas.microsoft.com/office/powerpoint/2010/main" val="3744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CF517-C3B6-1A4C-B3A5-DC8FA37C5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533" y="457200"/>
            <a:ext cx="7560898" cy="60807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DD218-69F8-D146-8075-ADB56362B613}"/>
              </a:ext>
            </a:extLst>
          </p:cNvPr>
          <p:cNvSpPr txBox="1"/>
          <p:nvPr/>
        </p:nvSpPr>
        <p:spPr>
          <a:xfrm>
            <a:off x="609600" y="624840"/>
            <a:ext cx="3916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Mapping</a:t>
            </a:r>
          </a:p>
          <a:p>
            <a:pPr marL="342900" indent="-342900">
              <a:buAutoNum type="arabicPeriod"/>
            </a:pPr>
            <a:r>
              <a:rPr lang="en-US" dirty="0"/>
              <a:t>Geographical role</a:t>
            </a:r>
          </a:p>
          <a:p>
            <a:pPr marL="342900" indent="-342900">
              <a:buAutoNum type="arabicPeriod"/>
            </a:pPr>
            <a:r>
              <a:rPr lang="en-US" dirty="0"/>
              <a:t>Gender  Pie chart (Calculation) </a:t>
            </a:r>
          </a:p>
          <a:p>
            <a:pPr marL="342900" indent="-342900">
              <a:buAutoNum type="arabicPeriod"/>
            </a:pPr>
            <a:r>
              <a:rPr lang="en-US" dirty="0"/>
              <a:t>Tree map chart</a:t>
            </a:r>
          </a:p>
          <a:p>
            <a:pPr marL="342900" indent="-342900">
              <a:buAutoNum type="arabicPeriod"/>
            </a:pPr>
            <a:r>
              <a:rPr lang="en-US" dirty="0"/>
              <a:t>Creating bins and distribution by age </a:t>
            </a:r>
          </a:p>
          <a:p>
            <a:pPr marL="342900" indent="-342900">
              <a:buAutoNum type="arabicPeriod"/>
            </a:pPr>
            <a:r>
              <a:rPr lang="en-US" dirty="0"/>
              <a:t>Customer segmentation dashboard</a:t>
            </a:r>
          </a:p>
        </p:txBody>
      </p:sp>
    </p:spTree>
    <p:extLst>
      <p:ext uri="{BB962C8B-B14F-4D97-AF65-F5344CB8AC3E}">
        <p14:creationId xmlns:p14="http://schemas.microsoft.com/office/powerpoint/2010/main" val="248534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Ivan Tkach</dc:creator>
  <cp:lastModifiedBy>Ivan Tkach</cp:lastModifiedBy>
  <cp:revision>3</cp:revision>
  <dcterms:created xsi:type="dcterms:W3CDTF">2019-01-25T02:11:01Z</dcterms:created>
  <dcterms:modified xsi:type="dcterms:W3CDTF">2019-01-25T02:33:19Z</dcterms:modified>
</cp:coreProperties>
</file>