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57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0A00"/>
    <a:srgbClr val="2211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316E-54B0-41A6-BD02-894A0F1C35C7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E1E74-829D-43E9-BB81-6F54E6041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95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316E-54B0-41A6-BD02-894A0F1C35C7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E1E74-829D-43E9-BB81-6F54E6041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943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316E-54B0-41A6-BD02-894A0F1C35C7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E1E74-829D-43E9-BB81-6F54E6041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22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316E-54B0-41A6-BD02-894A0F1C35C7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E1E74-829D-43E9-BB81-6F54E6041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209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316E-54B0-41A6-BD02-894A0F1C35C7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E1E74-829D-43E9-BB81-6F54E6041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795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316E-54B0-41A6-BD02-894A0F1C35C7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E1E74-829D-43E9-BB81-6F54E6041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496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316E-54B0-41A6-BD02-894A0F1C35C7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E1E74-829D-43E9-BB81-6F54E6041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639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316E-54B0-41A6-BD02-894A0F1C35C7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E1E74-829D-43E9-BB81-6F54E6041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975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316E-54B0-41A6-BD02-894A0F1C35C7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E1E74-829D-43E9-BB81-6F54E6041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434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316E-54B0-41A6-BD02-894A0F1C35C7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E1E74-829D-43E9-BB81-6F54E6041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0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316E-54B0-41A6-BD02-894A0F1C35C7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E1E74-829D-43E9-BB81-6F54E6041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257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1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A316E-54B0-41A6-BD02-894A0F1C35C7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E1E74-829D-43E9-BB81-6F54E6041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28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5633" y="961054"/>
            <a:ext cx="4702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Stencil BT" pitchFamily="2" charset="0"/>
              </a:rPr>
              <a:t>Letter Bunker</a:t>
            </a:r>
            <a:endParaRPr lang="ko-KR" altLang="en-US" sz="3600" dirty="0">
              <a:solidFill>
                <a:schemeClr val="bg1"/>
              </a:solidFill>
              <a:latin typeface="Stencil BT" pitchFamily="2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13959" t="10747" r="14738" b="9657"/>
          <a:stretch/>
        </p:blipFill>
        <p:spPr>
          <a:xfrm>
            <a:off x="4257092" y="2006081"/>
            <a:ext cx="3279709" cy="32439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1954" y="186713"/>
            <a:ext cx="2398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accent6"/>
                </a:solidFill>
              </a:rPr>
              <a:t>HOME (LOGIN)</a:t>
            </a:r>
            <a:endParaRPr lang="ko-KR" altLang="en-US" sz="1600" dirty="0">
              <a:solidFill>
                <a:schemeClr val="accent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32648" y="5648707"/>
            <a:ext cx="2528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u="sng" dirty="0" smtClean="0">
                <a:solidFill>
                  <a:schemeClr val="bg1"/>
                </a:solidFill>
              </a:rPr>
              <a:t>게스트로 둘러보기</a:t>
            </a:r>
            <a:endParaRPr lang="ko-KR" alt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900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5633" y="961054"/>
            <a:ext cx="4702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Stencil BT" pitchFamily="2" charset="0"/>
              </a:rPr>
              <a:t>Letter Bunker</a:t>
            </a:r>
            <a:endParaRPr lang="ko-KR" altLang="en-US" sz="3600" dirty="0">
              <a:solidFill>
                <a:schemeClr val="bg1"/>
              </a:solidFill>
              <a:latin typeface="Stencil BT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954" y="186713"/>
            <a:ext cx="2398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accent6"/>
                </a:solidFill>
              </a:rPr>
              <a:t>(JOIN)</a:t>
            </a:r>
            <a:endParaRPr lang="ko-KR" altLang="en-US" sz="1600" dirty="0">
              <a:solidFill>
                <a:schemeClr val="accent6"/>
              </a:solidFill>
            </a:endParaRPr>
          </a:p>
        </p:txBody>
      </p:sp>
      <p:pic>
        <p:nvPicPr>
          <p:cNvPr id="1026" name="Picture 2" descr="HTML] 간단한 회원가입 For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44" t="1609" r="11445" b="5444"/>
          <a:stretch/>
        </p:blipFill>
        <p:spPr bwMode="auto">
          <a:xfrm>
            <a:off x="3979506" y="1866122"/>
            <a:ext cx="3834881" cy="4152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979506" y="4049487"/>
            <a:ext cx="3111759" cy="34523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979506" y="5218924"/>
            <a:ext cx="3111759" cy="34523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500603" y="2629668"/>
            <a:ext cx="1259346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FF00"/>
                </a:solidFill>
              </a:rPr>
              <a:t>List&lt;</a:t>
            </a:r>
            <a:r>
              <a:rPr lang="en-US" altLang="ko-KR" sz="1100" dirty="0" err="1" smtClean="0">
                <a:solidFill>
                  <a:srgbClr val="FFFF00"/>
                </a:solidFill>
              </a:rPr>
              <a:t>UserVO</a:t>
            </a:r>
            <a:r>
              <a:rPr lang="en-US" altLang="ko-KR" sz="1100" dirty="0" smtClean="0">
                <a:solidFill>
                  <a:srgbClr val="FFFF00"/>
                </a:solidFill>
              </a:rPr>
              <a:t>&gt;</a:t>
            </a:r>
          </a:p>
          <a:p>
            <a:r>
              <a:rPr lang="en-US" altLang="ko-KR" sz="1100" dirty="0" smtClean="0">
                <a:solidFill>
                  <a:srgbClr val="FFFF00"/>
                </a:solidFill>
              </a:rPr>
              <a:t>Username,</a:t>
            </a:r>
          </a:p>
          <a:p>
            <a:r>
              <a:rPr lang="en-US" altLang="ko-KR" sz="1100" dirty="0" smtClean="0">
                <a:solidFill>
                  <a:srgbClr val="FFFF00"/>
                </a:solidFill>
              </a:rPr>
              <a:t>Password,</a:t>
            </a:r>
          </a:p>
          <a:p>
            <a:r>
              <a:rPr lang="en-US" altLang="ko-KR" sz="1100" dirty="0" err="1" smtClean="0">
                <a:solidFill>
                  <a:srgbClr val="FFFF00"/>
                </a:solidFill>
              </a:rPr>
              <a:t>Realname</a:t>
            </a:r>
            <a:r>
              <a:rPr lang="en-US" altLang="ko-KR" sz="1100" dirty="0" smtClean="0">
                <a:solidFill>
                  <a:srgbClr val="FFFF00"/>
                </a:solidFill>
              </a:rPr>
              <a:t>,</a:t>
            </a:r>
          </a:p>
          <a:p>
            <a:r>
              <a:rPr lang="en-US" altLang="ko-KR" sz="1100" dirty="0" smtClean="0">
                <a:solidFill>
                  <a:srgbClr val="FFFF00"/>
                </a:solidFill>
              </a:rPr>
              <a:t>Nickname,</a:t>
            </a:r>
          </a:p>
          <a:p>
            <a:r>
              <a:rPr lang="en-US" altLang="ko-KR" sz="1100" dirty="0" smtClean="0">
                <a:solidFill>
                  <a:srgbClr val="FFFF00"/>
                </a:solidFill>
              </a:rPr>
              <a:t>Address,</a:t>
            </a:r>
          </a:p>
          <a:p>
            <a:r>
              <a:rPr lang="en-US" altLang="ko-KR" sz="1100" dirty="0" err="1" smtClean="0">
                <a:solidFill>
                  <a:srgbClr val="FFFF00"/>
                </a:solidFill>
              </a:rPr>
              <a:t>tel</a:t>
            </a:r>
            <a:endParaRPr lang="ko-KR" altLang="en-US" sz="11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983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2618185" y="2155372"/>
            <a:ext cx="6557523" cy="4702628"/>
            <a:chOff x="2618185" y="2155372"/>
            <a:chExt cx="6557523" cy="470262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/>
            <a:srcRect b="24776"/>
            <a:stretch/>
          </p:blipFill>
          <p:spPr>
            <a:xfrm>
              <a:off x="2618185" y="2155372"/>
              <a:ext cx="4409006" cy="4702628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/>
            <a:srcRect t="24776"/>
            <a:stretch/>
          </p:blipFill>
          <p:spPr>
            <a:xfrm>
              <a:off x="4766702" y="2155372"/>
              <a:ext cx="4409006" cy="4702627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2687202" y="2228459"/>
              <a:ext cx="6372822" cy="1475793"/>
            </a:xfrm>
            <a:prstGeom prst="rect">
              <a:avLst/>
            </a:prstGeom>
            <a:solidFill>
              <a:srgbClr val="140A0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545633" y="961054"/>
            <a:ext cx="4702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Stencil BT" pitchFamily="2" charset="0"/>
              </a:rPr>
              <a:t>Letter Bunker</a:t>
            </a:r>
            <a:endParaRPr lang="ko-KR" altLang="en-US" sz="3600" dirty="0">
              <a:solidFill>
                <a:schemeClr val="bg1"/>
              </a:solidFill>
              <a:latin typeface="Stencil BT" pitchFamily="2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85518" y="2349750"/>
            <a:ext cx="352963" cy="13342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621484" y="2349750"/>
            <a:ext cx="352963" cy="13342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234438" y="2349750"/>
            <a:ext cx="352963" cy="133427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683358" y="2349750"/>
            <a:ext cx="352963" cy="13342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132278" y="2349750"/>
            <a:ext cx="352963" cy="13342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581198" y="2349750"/>
            <a:ext cx="352963" cy="133427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030118" y="2349750"/>
            <a:ext cx="352963" cy="13342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479038" y="2349750"/>
            <a:ext cx="352963" cy="13342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927958" y="2349750"/>
            <a:ext cx="352963" cy="133427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376878" y="2349750"/>
            <a:ext cx="352963" cy="13342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825798" y="2349750"/>
            <a:ext cx="352963" cy="13342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274718" y="2349750"/>
            <a:ext cx="352963" cy="133427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723638" y="2349750"/>
            <a:ext cx="352963" cy="13342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172558" y="2349750"/>
            <a:ext cx="352963" cy="13342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8797965" y="1068775"/>
            <a:ext cx="26794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accent2"/>
                </a:solidFill>
              </a:rPr>
              <a:t>Flex </a:t>
            </a:r>
          </a:p>
          <a:p>
            <a:r>
              <a:rPr lang="en-US" altLang="ko-KR" sz="1100" dirty="0" smtClean="0">
                <a:solidFill>
                  <a:schemeClr val="accent2"/>
                </a:solidFill>
              </a:rPr>
              <a:t>Overflow</a:t>
            </a:r>
            <a:r>
              <a:rPr lang="ko-KR" altLang="en-US" sz="1100" dirty="0" smtClean="0">
                <a:solidFill>
                  <a:schemeClr val="accent2"/>
                </a:solidFill>
              </a:rPr>
              <a:t>된 건 아래로 보내기</a:t>
            </a:r>
            <a:endParaRPr lang="ko-KR" altLang="en-US" sz="1100" dirty="0">
              <a:solidFill>
                <a:schemeClr val="accent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60982" y="2349750"/>
            <a:ext cx="125934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FF00"/>
                </a:solidFill>
              </a:rPr>
              <a:t>List&lt;</a:t>
            </a:r>
            <a:r>
              <a:rPr lang="en-US" altLang="ko-KR" sz="1100" dirty="0" err="1" smtClean="0">
                <a:solidFill>
                  <a:srgbClr val="FFFF00"/>
                </a:solidFill>
              </a:rPr>
              <a:t>BookVO</a:t>
            </a:r>
            <a:r>
              <a:rPr lang="en-US" altLang="ko-KR" sz="1100" dirty="0" smtClean="0">
                <a:solidFill>
                  <a:srgbClr val="FFFF00"/>
                </a:solidFill>
              </a:rPr>
              <a:t>&gt;</a:t>
            </a:r>
          </a:p>
          <a:p>
            <a:r>
              <a:rPr lang="en-US" altLang="ko-KR" sz="1100" dirty="0" err="1" smtClean="0">
                <a:solidFill>
                  <a:srgbClr val="FFFF00"/>
                </a:solidFill>
              </a:rPr>
              <a:t>b_name</a:t>
            </a:r>
            <a:endParaRPr lang="en-US" altLang="ko-KR" sz="1100" dirty="0" smtClean="0">
              <a:solidFill>
                <a:srgbClr val="FFFF00"/>
              </a:solidFill>
            </a:endParaRPr>
          </a:p>
          <a:p>
            <a:r>
              <a:rPr lang="en-US" altLang="ko-KR" sz="1100" dirty="0" err="1" smtClean="0">
                <a:solidFill>
                  <a:srgbClr val="FFFF00"/>
                </a:solidFill>
              </a:rPr>
              <a:t>b_seq</a:t>
            </a:r>
            <a:endParaRPr lang="ko-KR" altLang="en-US" sz="1100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1955" y="186713"/>
            <a:ext cx="12593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accent6"/>
                </a:solidFill>
              </a:rPr>
              <a:t>MAIN</a:t>
            </a:r>
            <a:endParaRPr lang="ko-KR" altLang="en-US" sz="1600" dirty="0">
              <a:solidFill>
                <a:schemeClr val="accent6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785518" y="2452255"/>
            <a:ext cx="352963" cy="1080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683358" y="2506287"/>
            <a:ext cx="352963" cy="1080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132278" y="2497974"/>
            <a:ext cx="352963" cy="1080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endCxn id="9" idx="0"/>
          </p:cNvCxnSpPr>
          <p:nvPr/>
        </p:nvCxnSpPr>
        <p:spPr>
          <a:xfrm>
            <a:off x="2733869" y="1284218"/>
            <a:ext cx="228131" cy="1065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179665" y="920103"/>
            <a:ext cx="12117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accent2"/>
                </a:solidFill>
              </a:rPr>
              <a:t>다 읽은 책 표시</a:t>
            </a:r>
            <a:endParaRPr lang="ko-KR" altLang="en-US" sz="11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91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2618185" y="2155372"/>
            <a:ext cx="6557523" cy="4702628"/>
            <a:chOff x="2618185" y="2155372"/>
            <a:chExt cx="6557523" cy="470262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/>
            <a:srcRect b="24776"/>
            <a:stretch/>
          </p:blipFill>
          <p:spPr>
            <a:xfrm>
              <a:off x="2618185" y="2155372"/>
              <a:ext cx="4409006" cy="4702628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/>
            <a:srcRect t="24776"/>
            <a:stretch/>
          </p:blipFill>
          <p:spPr>
            <a:xfrm>
              <a:off x="4766702" y="2155372"/>
              <a:ext cx="4409006" cy="4702627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2687202" y="2228459"/>
              <a:ext cx="6372822" cy="1475793"/>
            </a:xfrm>
            <a:prstGeom prst="rect">
              <a:avLst/>
            </a:prstGeom>
            <a:solidFill>
              <a:srgbClr val="140A0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545633" y="961054"/>
            <a:ext cx="4702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Stencil BT" pitchFamily="2" charset="0"/>
              </a:rPr>
              <a:t>Letter Bunker</a:t>
            </a:r>
            <a:endParaRPr lang="ko-KR" altLang="en-US" sz="3600" dirty="0">
              <a:solidFill>
                <a:schemeClr val="bg1"/>
              </a:solidFill>
              <a:latin typeface="Stencil BT" pitchFamily="2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85518" y="2349750"/>
            <a:ext cx="352963" cy="13342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621484" y="2349750"/>
            <a:ext cx="352963" cy="13342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234438" y="2349750"/>
            <a:ext cx="352963" cy="133427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683358" y="2349750"/>
            <a:ext cx="352963" cy="13342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132278" y="2349750"/>
            <a:ext cx="352963" cy="13342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581198" y="2349750"/>
            <a:ext cx="352963" cy="133427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030118" y="2349750"/>
            <a:ext cx="352963" cy="13342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479038" y="2349750"/>
            <a:ext cx="352963" cy="13342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927958" y="2349750"/>
            <a:ext cx="352963" cy="133427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376878" y="2349750"/>
            <a:ext cx="352963" cy="13342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825798" y="2349750"/>
            <a:ext cx="352963" cy="13342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274718" y="2349750"/>
            <a:ext cx="352963" cy="133427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723638" y="2349750"/>
            <a:ext cx="352963" cy="13342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172558" y="2349750"/>
            <a:ext cx="352963" cy="13342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87570" y="2162462"/>
            <a:ext cx="125934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FF00"/>
                </a:solidFill>
              </a:rPr>
              <a:t>List&lt;</a:t>
            </a:r>
            <a:r>
              <a:rPr lang="en-US" altLang="ko-KR" sz="1100" dirty="0" err="1" smtClean="0">
                <a:solidFill>
                  <a:srgbClr val="FFFF00"/>
                </a:solidFill>
              </a:rPr>
              <a:t>BookVO</a:t>
            </a:r>
            <a:r>
              <a:rPr lang="en-US" altLang="ko-KR" sz="1100" dirty="0" smtClean="0">
                <a:solidFill>
                  <a:srgbClr val="FFFF00"/>
                </a:solidFill>
              </a:rPr>
              <a:t>&gt;</a:t>
            </a:r>
          </a:p>
          <a:p>
            <a:r>
              <a:rPr lang="en-US" altLang="ko-KR" sz="1100" dirty="0" err="1" smtClean="0">
                <a:solidFill>
                  <a:srgbClr val="FFFF00"/>
                </a:solidFill>
              </a:rPr>
              <a:t>Seq</a:t>
            </a:r>
            <a:r>
              <a:rPr lang="en-US" altLang="ko-KR" sz="1100" dirty="0" smtClean="0">
                <a:solidFill>
                  <a:srgbClr val="FFFF00"/>
                </a:solidFill>
              </a:rPr>
              <a:t>,</a:t>
            </a:r>
          </a:p>
          <a:p>
            <a:r>
              <a:rPr lang="en-US" altLang="ko-KR" sz="1100" dirty="0" smtClean="0">
                <a:solidFill>
                  <a:srgbClr val="FFFF00"/>
                </a:solidFill>
              </a:rPr>
              <a:t>Title,</a:t>
            </a:r>
          </a:p>
          <a:p>
            <a:r>
              <a:rPr lang="en-US" altLang="ko-KR" sz="1100" dirty="0" smtClean="0">
                <a:solidFill>
                  <a:srgbClr val="FFFF00"/>
                </a:solidFill>
              </a:rPr>
              <a:t>Author,</a:t>
            </a:r>
          </a:p>
          <a:p>
            <a:r>
              <a:rPr lang="en-US" altLang="ko-KR" sz="1100" dirty="0" smtClean="0">
                <a:solidFill>
                  <a:srgbClr val="FFFF00"/>
                </a:solidFill>
              </a:rPr>
              <a:t>Publisher,</a:t>
            </a:r>
          </a:p>
          <a:p>
            <a:r>
              <a:rPr lang="en-US" altLang="ko-KR" sz="1100" dirty="0" smtClean="0">
                <a:solidFill>
                  <a:srgbClr val="FFFF00"/>
                </a:solidFill>
              </a:rPr>
              <a:t>Price,</a:t>
            </a:r>
          </a:p>
          <a:p>
            <a:r>
              <a:rPr lang="en-US" altLang="ko-KR" sz="1100" dirty="0" err="1" smtClean="0">
                <a:solidFill>
                  <a:srgbClr val="FFFF00"/>
                </a:solidFill>
              </a:rPr>
              <a:t>Pubdate</a:t>
            </a:r>
            <a:r>
              <a:rPr lang="en-US" altLang="ko-KR" sz="1100" dirty="0" smtClean="0">
                <a:solidFill>
                  <a:srgbClr val="FFFF00"/>
                </a:solidFill>
              </a:rPr>
              <a:t>,</a:t>
            </a:r>
          </a:p>
          <a:p>
            <a:r>
              <a:rPr lang="en-US" altLang="ko-KR" sz="1100" dirty="0" err="1" smtClean="0">
                <a:solidFill>
                  <a:srgbClr val="FFFF00"/>
                </a:solidFill>
              </a:rPr>
              <a:t>Isbn</a:t>
            </a:r>
            <a:r>
              <a:rPr lang="en-US" altLang="ko-KR" sz="1100" dirty="0" smtClean="0">
                <a:solidFill>
                  <a:srgbClr val="FFFF00"/>
                </a:solidFill>
              </a:rPr>
              <a:t>,</a:t>
            </a:r>
            <a:endParaRPr lang="en-US" altLang="ko-KR" sz="1100" dirty="0">
              <a:solidFill>
                <a:srgbClr val="FFFF00"/>
              </a:solidFill>
            </a:endParaRPr>
          </a:p>
          <a:p>
            <a:r>
              <a:rPr lang="en-US" altLang="ko-KR" sz="1100" dirty="0" smtClean="0">
                <a:solidFill>
                  <a:srgbClr val="FFFF00"/>
                </a:solidFill>
              </a:rPr>
              <a:t>Description,</a:t>
            </a:r>
          </a:p>
          <a:p>
            <a:r>
              <a:rPr lang="en-US" altLang="ko-KR" sz="1100" dirty="0" smtClean="0">
                <a:solidFill>
                  <a:srgbClr val="FFFF00"/>
                </a:solidFill>
              </a:rPr>
              <a:t>comp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8185" y="2155372"/>
            <a:ext cx="6719882" cy="4702628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01955" y="186713"/>
            <a:ext cx="12593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accent6"/>
                </a:solidFill>
              </a:rPr>
              <a:t>덜 읽은 책</a:t>
            </a:r>
            <a:endParaRPr lang="ko-KR" altLang="en-US" sz="1600" dirty="0">
              <a:solidFill>
                <a:schemeClr val="accent6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58579" y="1799501"/>
            <a:ext cx="2679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 smtClean="0">
                <a:solidFill>
                  <a:schemeClr val="accent2"/>
                </a:solidFill>
              </a:rPr>
              <a:t>[</a:t>
            </a:r>
            <a:r>
              <a:rPr lang="ko-KR" altLang="en-US" sz="1100" dirty="0" smtClean="0">
                <a:solidFill>
                  <a:schemeClr val="accent2"/>
                </a:solidFill>
              </a:rPr>
              <a:t>책</a:t>
            </a:r>
            <a:r>
              <a:rPr lang="en-US" altLang="ko-KR" sz="1100" dirty="0" smtClean="0">
                <a:solidFill>
                  <a:schemeClr val="accent2"/>
                </a:solidFill>
              </a:rPr>
              <a:t>] </a:t>
            </a:r>
            <a:r>
              <a:rPr lang="ko-KR" altLang="en-US" sz="1100" dirty="0" smtClean="0">
                <a:solidFill>
                  <a:schemeClr val="accent2"/>
                </a:solidFill>
              </a:rPr>
              <a:t>아래로 내려오는 애니메이션</a:t>
            </a:r>
            <a:endParaRPr lang="ko-KR" altLang="en-US" sz="1100" dirty="0">
              <a:solidFill>
                <a:schemeClr val="accent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26025" y="2728919"/>
            <a:ext cx="269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책 제목 </a:t>
            </a:r>
            <a:r>
              <a:rPr lang="en-US" altLang="ko-KR" dirty="0" smtClean="0"/>
              <a:t>/////////////////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315194" y="1728676"/>
            <a:ext cx="557174" cy="1433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6348027" y="2416983"/>
            <a:ext cx="21878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덜 읽은 책만 보임</a:t>
            </a:r>
            <a:r>
              <a:rPr lang="en-US" altLang="ko-KR" sz="1100" dirty="0" smtClean="0"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lang="ko-KR" altLang="en-US" sz="1100" dirty="0" smtClean="0"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책갈피</a:t>
            </a:r>
            <a:r>
              <a:rPr lang="en-US" altLang="ko-KR" sz="1100" dirty="0" smtClean="0"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</a:p>
          <a:p>
            <a:r>
              <a:rPr lang="ko-KR" altLang="en-US" sz="1100" dirty="0" smtClean="0"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책갈피 이미지 고민해보기</a:t>
            </a:r>
            <a:endParaRPr lang="en-US" altLang="ko-KR" sz="1100" dirty="0" smtClean="0">
              <a:solidFill>
                <a:schemeClr val="accent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ko-KR" altLang="en-US" sz="1100" dirty="0">
              <a:solidFill>
                <a:schemeClr val="accent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06238" y="3276590"/>
            <a:ext cx="10652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dirty="0" smtClean="0"/>
              <a:t>작가 </a:t>
            </a:r>
            <a:r>
              <a:rPr lang="en-US" altLang="ko-KR" sz="1050" dirty="0" smtClean="0"/>
              <a:t>/ </a:t>
            </a:r>
            <a:r>
              <a:rPr lang="ko-KR" altLang="en-US" sz="1050" dirty="0" smtClean="0"/>
              <a:t>출판사</a:t>
            </a:r>
            <a:endParaRPr lang="ko-KR" altLang="en-US" sz="1050" dirty="0"/>
          </a:p>
        </p:txBody>
      </p:sp>
      <p:sp>
        <p:nvSpPr>
          <p:cNvPr id="30" name="TextBox 29"/>
          <p:cNvSpPr txBox="1"/>
          <p:nvPr/>
        </p:nvSpPr>
        <p:spPr>
          <a:xfrm>
            <a:off x="7958756" y="6424532"/>
            <a:ext cx="10652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dirty="0" smtClean="0"/>
              <a:t>읽은 페이지</a:t>
            </a:r>
            <a:endParaRPr lang="ko-KR" altLang="en-US" sz="1050" dirty="0"/>
          </a:p>
        </p:txBody>
      </p:sp>
      <p:sp>
        <p:nvSpPr>
          <p:cNvPr id="25" name="TextBox 24"/>
          <p:cNvSpPr txBox="1"/>
          <p:nvPr/>
        </p:nvSpPr>
        <p:spPr>
          <a:xfrm>
            <a:off x="6376878" y="3840839"/>
            <a:ext cx="2410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후기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3138481" y="5145578"/>
            <a:ext cx="2693520" cy="12235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3173812" y="5245460"/>
            <a:ext cx="2587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기억에 남는 구절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6280921" y="3778289"/>
            <a:ext cx="2648256" cy="2570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138481" y="3779889"/>
            <a:ext cx="2693520" cy="12235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191372" y="3853735"/>
            <a:ext cx="2587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도서 줄거리 정보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간략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111012" y="2459813"/>
            <a:ext cx="25206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보관 장소 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예시 </a:t>
            </a:r>
            <a:r>
              <a:rPr lang="en-US" altLang="ko-KR" sz="1050" dirty="0" smtClean="0"/>
              <a:t>: yes24 e</a:t>
            </a:r>
            <a:r>
              <a:rPr lang="ko-KR" altLang="en-US" sz="1050" dirty="0" smtClean="0"/>
              <a:t>북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집 서재</a:t>
            </a:r>
            <a:r>
              <a:rPr lang="en-US" altLang="ko-KR" sz="1050" dirty="0" smtClean="0"/>
              <a:t>)</a:t>
            </a:r>
            <a:endParaRPr lang="ko-KR" altLang="en-US" sz="1050" dirty="0"/>
          </a:p>
        </p:txBody>
      </p:sp>
      <p:sp>
        <p:nvSpPr>
          <p:cNvPr id="38" name="직사각형 37"/>
          <p:cNvSpPr/>
          <p:nvPr/>
        </p:nvSpPr>
        <p:spPr>
          <a:xfrm>
            <a:off x="4519485" y="4518473"/>
            <a:ext cx="1217699" cy="3847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604343" y="4572326"/>
            <a:ext cx="11328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자세한 정보</a:t>
            </a:r>
            <a:r>
              <a:rPr lang="en-US" altLang="ko-KR" sz="1100" dirty="0" smtClean="0"/>
              <a:t>(a)</a:t>
            </a:r>
            <a:endParaRPr lang="ko-KR" altLang="en-US" sz="1100" dirty="0"/>
          </a:p>
        </p:txBody>
      </p:sp>
      <p:sp>
        <p:nvSpPr>
          <p:cNvPr id="40" name="직사각형 39"/>
          <p:cNvSpPr/>
          <p:nvPr/>
        </p:nvSpPr>
        <p:spPr>
          <a:xfrm>
            <a:off x="7853954" y="3336156"/>
            <a:ext cx="1076799" cy="3219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8047474" y="3364245"/>
            <a:ext cx="7639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수정하기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28234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625196" y="264703"/>
            <a:ext cx="1725152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>
                <a:solidFill>
                  <a:schemeClr val="bg1"/>
                </a:solidFill>
                <a:latin typeface="Nymphette" panose="02000505000000020000" pitchFamily="2" charset="0"/>
                <a:ea typeface="빛의 계승자 Bold" panose="020B0600000101010101" pitchFamily="50" charset="-127"/>
              </a:rPr>
              <a:t>e</a:t>
            </a:r>
            <a:endParaRPr lang="ko-KR" altLang="en-US" sz="8000" dirty="0"/>
          </a:p>
        </p:txBody>
      </p:sp>
      <p:sp>
        <p:nvSpPr>
          <p:cNvPr id="4" name="직사각형 3"/>
          <p:cNvSpPr/>
          <p:nvPr/>
        </p:nvSpPr>
        <p:spPr>
          <a:xfrm>
            <a:off x="6042542" y="750382"/>
            <a:ext cx="149086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0" dirty="0">
                <a:solidFill>
                  <a:schemeClr val="bg1"/>
                </a:solidFill>
                <a:latin typeface="Nymphette" panose="02000505000000020000" pitchFamily="2" charset="0"/>
                <a:ea typeface="빛의 계승자 Bold" panose="020B0600000101010101" pitchFamily="50" charset="-127"/>
              </a:rPr>
              <a:t>I</a:t>
            </a:r>
            <a:endParaRPr lang="ko-KR" altLang="en-US" sz="8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96047" y="750382"/>
            <a:ext cx="3426229" cy="1325563"/>
          </a:xfrm>
        </p:spPr>
        <p:txBody>
          <a:bodyPr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빛의 계승자 Bold" panose="020B0600000101010101" pitchFamily="50" charset="-127"/>
                <a:ea typeface="빛의 계승자 Bold" panose="020B0600000101010101" pitchFamily="50" charset="-127"/>
              </a:rPr>
              <a:t>빛과 소금</a:t>
            </a:r>
            <a:endParaRPr lang="ko-KR" altLang="en-US" dirty="0">
              <a:solidFill>
                <a:schemeClr val="bg1"/>
              </a:solidFill>
              <a:latin typeface="빛의 계승자 Bold" panose="020B0600000101010101" pitchFamily="50" charset="-127"/>
              <a:ea typeface="빛의 계승자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78449" y="2688215"/>
            <a:ext cx="1061072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dirty="0" smtClean="0">
                <a:solidFill>
                  <a:schemeClr val="bg1"/>
                </a:solidFill>
                <a:latin typeface="Nymphette" panose="02000505000000020000" pitchFamily="2" charset="0"/>
                <a:ea typeface="빛의 계승자 Bold" panose="020B0600000101010101" pitchFamily="50" charset="-127"/>
              </a:rPr>
              <a:t>QWERTYUIOPASDFGHJKLZXCVBM  </a:t>
            </a:r>
            <a:r>
              <a:rPr lang="en-US" altLang="ko-KR" sz="4800" dirty="0" err="1" smtClean="0">
                <a:solidFill>
                  <a:schemeClr val="bg1"/>
                </a:solidFill>
                <a:latin typeface="Nymphette" panose="02000505000000020000" pitchFamily="2" charset="0"/>
                <a:ea typeface="빛의 계승자 Bold" panose="020B0600000101010101" pitchFamily="50" charset="-127"/>
              </a:rPr>
              <a:t>Qwertyuiopasdfghjklzxcvbnm</a:t>
            </a:r>
            <a:endParaRPr lang="en-US" altLang="ko-KR" sz="4800" dirty="0">
              <a:solidFill>
                <a:schemeClr val="bg1"/>
              </a:solidFill>
              <a:latin typeface="Nymphette" panose="02000505000000020000" pitchFamily="2" charset="0"/>
              <a:ea typeface="빛의 계승자 Bold" panose="020B0600000101010101" pitchFamily="50" charset="-127"/>
            </a:endParaRPr>
          </a:p>
          <a:p>
            <a:r>
              <a:rPr lang="en-US" altLang="ko-KR" sz="4800" dirty="0" smtClean="0">
                <a:solidFill>
                  <a:schemeClr val="bg1"/>
                </a:solidFill>
                <a:latin typeface="Nymphette" panose="02000505000000020000" pitchFamily="2" charset="0"/>
                <a:ea typeface="빛의 계승자 Bold" panose="020B0600000101010101" pitchFamily="50" charset="-127"/>
              </a:rPr>
              <a:t>1234567890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311029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126</Words>
  <Application>Microsoft Office PowerPoint</Application>
  <PresentationFormat>와이드스크린</PresentationFormat>
  <Paragraphs>49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맑은 고딕</vt:lpstr>
      <vt:lpstr>빛의 계승자 Bold</vt:lpstr>
      <vt:lpstr>Arial</vt:lpstr>
      <vt:lpstr>Nymphette</vt:lpstr>
      <vt:lpstr>Stencil BT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빛과 소금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21</cp:revision>
  <dcterms:created xsi:type="dcterms:W3CDTF">2022-08-10T23:56:40Z</dcterms:created>
  <dcterms:modified xsi:type="dcterms:W3CDTF">2022-08-12T03:47:55Z</dcterms:modified>
</cp:coreProperties>
</file>