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A00"/>
    <a:srgbClr val="2211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3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7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3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316E-54B0-41A6-BD02-894A0F1C35C7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959" t="10747" r="14738" b="9657"/>
          <a:stretch/>
        </p:blipFill>
        <p:spPr>
          <a:xfrm>
            <a:off x="4257092" y="2006081"/>
            <a:ext cx="3279709" cy="3243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54" y="186713"/>
            <a:ext cx="239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</a:rPr>
              <a:t>HOME (LOGIN)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2648" y="5648707"/>
            <a:ext cx="25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chemeClr val="bg1"/>
                </a:solidFill>
              </a:rPr>
              <a:t>게스트로 둘러보기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54" y="186713"/>
            <a:ext cx="239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</a:rPr>
              <a:t>(JOIN)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ML] 간단한 회원가입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1609" r="11445" b="5444"/>
          <a:stretch/>
        </p:blipFill>
        <p:spPr bwMode="auto">
          <a:xfrm>
            <a:off x="3979506" y="1866122"/>
            <a:ext cx="3834881" cy="41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79506" y="4049487"/>
            <a:ext cx="3111759" cy="3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79506" y="5218924"/>
            <a:ext cx="3111759" cy="3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0603" y="2629668"/>
            <a:ext cx="12593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UserVO</a:t>
            </a:r>
            <a:r>
              <a:rPr lang="en-US" altLang="ko-KR" sz="11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Username,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Password,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Realname</a:t>
            </a:r>
            <a:r>
              <a:rPr lang="en-US" altLang="ko-KR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Nickname,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Address,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tel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8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18185" y="2155372"/>
            <a:ext cx="6557523" cy="4702628"/>
            <a:chOff x="2618185" y="2155372"/>
            <a:chExt cx="6557523" cy="47026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4776"/>
            <a:stretch/>
          </p:blipFill>
          <p:spPr>
            <a:xfrm>
              <a:off x="2618185" y="2155372"/>
              <a:ext cx="4409006" cy="47026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4776"/>
            <a:stretch/>
          </p:blipFill>
          <p:spPr>
            <a:xfrm>
              <a:off x="4766702" y="2155372"/>
              <a:ext cx="4409006" cy="47026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87202" y="2228459"/>
              <a:ext cx="6372822" cy="1475793"/>
            </a:xfrm>
            <a:prstGeom prst="rect">
              <a:avLst/>
            </a:prstGeom>
            <a:solidFill>
              <a:srgbClr val="140A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551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484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443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335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2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119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011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790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2795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68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79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7471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36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255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797965" y="1068775"/>
            <a:ext cx="2679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/>
                </a:solidFill>
              </a:rPr>
              <a:t>Flex </a:t>
            </a:r>
          </a:p>
          <a:p>
            <a:r>
              <a:rPr lang="en-US" altLang="ko-KR" sz="1100" dirty="0" smtClean="0">
                <a:solidFill>
                  <a:schemeClr val="accent2"/>
                </a:solidFill>
              </a:rPr>
              <a:t>Overflow</a:t>
            </a:r>
            <a:r>
              <a:rPr lang="ko-KR" altLang="en-US" sz="1100" dirty="0" smtClean="0">
                <a:solidFill>
                  <a:schemeClr val="accent2"/>
                </a:solidFill>
              </a:rPr>
              <a:t>된 건 아래로 보내기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0982" y="2349750"/>
            <a:ext cx="1259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BookVO</a:t>
            </a:r>
            <a:r>
              <a:rPr lang="en-US" altLang="ko-KR" sz="11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b_name</a:t>
            </a:r>
            <a:endParaRPr lang="en-US" altLang="ko-KR" sz="1100" dirty="0" smtClean="0">
              <a:solidFill>
                <a:srgbClr val="FFFF00"/>
              </a:solidFill>
            </a:endParaRP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b_seq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55" y="186713"/>
            <a:ext cx="12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</a:rPr>
              <a:t>MAIN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18185" y="2155372"/>
            <a:ext cx="6557523" cy="4702628"/>
            <a:chOff x="2618185" y="2155372"/>
            <a:chExt cx="6557523" cy="47026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4776"/>
            <a:stretch/>
          </p:blipFill>
          <p:spPr>
            <a:xfrm>
              <a:off x="2618185" y="2155372"/>
              <a:ext cx="4409006" cy="47026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4776"/>
            <a:stretch/>
          </p:blipFill>
          <p:spPr>
            <a:xfrm>
              <a:off x="4766702" y="2155372"/>
              <a:ext cx="4409006" cy="47026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87202" y="2228459"/>
              <a:ext cx="6372822" cy="1475793"/>
            </a:xfrm>
            <a:prstGeom prst="rect">
              <a:avLst/>
            </a:prstGeom>
            <a:solidFill>
              <a:srgbClr val="140A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551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484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443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335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2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119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011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790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2795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68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79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7471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36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255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26763" y="2146042"/>
            <a:ext cx="1259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BookVO</a:t>
            </a:r>
            <a:r>
              <a:rPr lang="en-US" altLang="ko-KR" sz="11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b_name</a:t>
            </a:r>
            <a:endParaRPr lang="en-US" altLang="ko-KR" sz="1100" dirty="0" smtClean="0">
              <a:solidFill>
                <a:srgbClr val="FFFF00"/>
              </a:solidFill>
            </a:endParaRP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b_seq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85" y="2155372"/>
            <a:ext cx="6719882" cy="470262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955" y="186713"/>
            <a:ext cx="12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</a:rPr>
              <a:t>덜 읽은 책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8579" y="1799501"/>
            <a:ext cx="2679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accent2"/>
                </a:solidFill>
              </a:rPr>
              <a:t>[</a:t>
            </a:r>
            <a:r>
              <a:rPr lang="ko-KR" altLang="en-US" sz="1100" dirty="0" smtClean="0">
                <a:solidFill>
                  <a:schemeClr val="accent2"/>
                </a:solidFill>
              </a:rPr>
              <a:t>책</a:t>
            </a:r>
            <a:r>
              <a:rPr lang="en-US" altLang="ko-KR" sz="1100" dirty="0" smtClean="0">
                <a:solidFill>
                  <a:schemeClr val="accent2"/>
                </a:solidFill>
              </a:rPr>
              <a:t>] </a:t>
            </a:r>
            <a:r>
              <a:rPr lang="ko-KR" altLang="en-US" sz="1100" dirty="0" smtClean="0">
                <a:solidFill>
                  <a:schemeClr val="accent2"/>
                </a:solidFill>
              </a:rPr>
              <a:t>아래로 내려오는 애니메이션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Stencil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10</cp:revision>
  <dcterms:created xsi:type="dcterms:W3CDTF">2022-08-10T23:56:40Z</dcterms:created>
  <dcterms:modified xsi:type="dcterms:W3CDTF">2022-08-11T00:50:09Z</dcterms:modified>
</cp:coreProperties>
</file>