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00"/>
    <a:srgbClr val="221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316E-54B0-41A6-BD02-894A0F1C35C7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959" t="10747" r="14738" b="9657"/>
          <a:stretch/>
        </p:blipFill>
        <p:spPr>
          <a:xfrm>
            <a:off x="4257092" y="2006081"/>
            <a:ext cx="3279709" cy="3243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HOME (LOGIN)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2648" y="564870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게스트로 둘러보기</a:t>
            </a:r>
          </a:p>
        </p:txBody>
      </p:sp>
    </p:spTree>
    <p:extLst>
      <p:ext uri="{BB962C8B-B14F-4D97-AF65-F5344CB8AC3E}">
        <p14:creationId xmlns:p14="http://schemas.microsoft.com/office/powerpoint/2010/main" val="38329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(JOIN)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ML] 간단한 회원가입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609" r="11445" b="5444"/>
          <a:stretch/>
        </p:blipFill>
        <p:spPr bwMode="auto">
          <a:xfrm>
            <a:off x="3979506" y="1866122"/>
            <a:ext cx="3834881" cy="41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79506" y="4049487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9506" y="5218924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0603" y="2629668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&lt;</a:t>
            </a:r>
            <a:r>
              <a:rPr lang="en-US" altLang="ko-KR" sz="1100" dirty="0" err="1">
                <a:solidFill>
                  <a:srgbClr val="FFFF00"/>
                </a:solidFill>
              </a:rPr>
              <a:t>UserVO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Username,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Password,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Realname</a:t>
            </a:r>
            <a:r>
              <a:rPr lang="en-US" altLang="ko-KR" sz="1100" dirty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Nickname,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Address,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tel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97965" y="1068775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Flex </a:t>
            </a:r>
          </a:p>
          <a:p>
            <a:r>
              <a:rPr lang="en-US" altLang="ko-KR" sz="1100" dirty="0">
                <a:solidFill>
                  <a:schemeClr val="accent2"/>
                </a:solidFill>
              </a:rPr>
              <a:t>Overflow</a:t>
            </a:r>
            <a:r>
              <a:rPr lang="ko-KR" altLang="en-US" sz="1100" dirty="0">
                <a:solidFill>
                  <a:schemeClr val="accent2"/>
                </a:solidFill>
              </a:rPr>
              <a:t>된 건 아래로 보내기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MAIN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5518" y="2452255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3358" y="2506287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32278" y="2497974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9" idx="0"/>
          </p:cNvCxnSpPr>
          <p:nvPr/>
        </p:nvCxnSpPr>
        <p:spPr>
          <a:xfrm>
            <a:off x="2733869" y="1284218"/>
            <a:ext cx="228131" cy="10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9665" y="920103"/>
            <a:ext cx="1211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다 읽은 책 표시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B28D6C1-42F0-5790-BA7C-B2F69DF1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54" y="2124337"/>
            <a:ext cx="16241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FF00"/>
                </a:solidFill>
              </a:rPr>
              <a:t>List&lt;</a:t>
            </a:r>
            <a:r>
              <a:rPr lang="en-US" altLang="ko-KR" sz="1000" dirty="0" err="1">
                <a:solidFill>
                  <a:srgbClr val="FFFF00"/>
                </a:solidFill>
              </a:rPr>
              <a:t>NBookVO</a:t>
            </a:r>
            <a:r>
              <a:rPr lang="en-US" altLang="ko-KR" sz="1000" dirty="0">
                <a:solidFill>
                  <a:srgbClr val="FFFF00"/>
                </a:solidFill>
              </a:rPr>
              <a:t>&gt; DB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title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image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author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discount</a:t>
            </a:r>
            <a:r>
              <a:rPr lang="en-US" altLang="ko-KR" sz="1000" dirty="0">
                <a:solidFill>
                  <a:srgbClr val="FFFF00"/>
                </a:solidFill>
                <a:latin typeface="Arial Unicode MS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publisher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isbn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description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pubdate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3B9905-E5BB-DD5F-D1DB-F117A2F0B81A}"/>
              </a:ext>
            </a:extLst>
          </p:cNvPr>
          <p:cNvSpPr txBox="1"/>
          <p:nvPr/>
        </p:nvSpPr>
        <p:spPr>
          <a:xfrm>
            <a:off x="769188" y="4396203"/>
            <a:ext cx="2095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>
                <a:solidFill>
                  <a:srgbClr val="FFFF00"/>
                </a:solidFill>
              </a:rPr>
              <a:t>BookVO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b_seq</a:t>
            </a:r>
            <a:r>
              <a:rPr lang="en-US" altLang="ko-KR" sz="1100" dirty="0">
                <a:solidFill>
                  <a:srgbClr val="FFFF00"/>
                </a:solidFill>
              </a:rPr>
              <a:t> &lt;PK&gt;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b_isbn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b_phrase</a:t>
            </a:r>
            <a:r>
              <a:rPr lang="en-US" altLang="ko-KR" sz="1100" dirty="0">
                <a:solidFill>
                  <a:srgbClr val="FFFF00"/>
                </a:solidFill>
              </a:rPr>
              <a:t> //</a:t>
            </a:r>
            <a:r>
              <a:rPr lang="ko-KR" altLang="en-US" sz="1100" dirty="0">
                <a:solidFill>
                  <a:srgbClr val="FFFF00"/>
                </a:solidFill>
              </a:rPr>
              <a:t>기억 남는 구절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b_post</a:t>
            </a:r>
            <a:r>
              <a:rPr lang="en-US" altLang="ko-KR" sz="1100" dirty="0">
                <a:solidFill>
                  <a:srgbClr val="FFFF00"/>
                </a:solidFill>
              </a:rPr>
              <a:t> // </a:t>
            </a:r>
            <a:r>
              <a:rPr lang="ko-KR" altLang="en-US" sz="1100" dirty="0">
                <a:solidFill>
                  <a:srgbClr val="FFFF00"/>
                </a:solidFill>
              </a:rPr>
              <a:t>후기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b_page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b_comp</a:t>
            </a:r>
            <a:r>
              <a:rPr lang="en-US" altLang="ko-KR" sz="1100" dirty="0">
                <a:solidFill>
                  <a:srgbClr val="FFFF00"/>
                </a:solidFill>
              </a:rPr>
              <a:t> // </a:t>
            </a:r>
            <a:r>
              <a:rPr lang="ko-KR" altLang="en-US" sz="1100" dirty="0">
                <a:solidFill>
                  <a:srgbClr val="FFFF00"/>
                </a:solidFill>
              </a:rPr>
              <a:t>완독 여부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B_theme</a:t>
            </a:r>
            <a:endParaRPr lang="en-US" altLang="ko-KR" sz="11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B726F-CFD0-AA4F-30EB-79A7CFE8A33E}"/>
              </a:ext>
            </a:extLst>
          </p:cNvPr>
          <p:cNvSpPr txBox="1"/>
          <p:nvPr/>
        </p:nvSpPr>
        <p:spPr>
          <a:xfrm>
            <a:off x="9457169" y="3909441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칸당 나누어지는 값 구해서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ko-KR" altLang="en-US" sz="1100" dirty="0">
                <a:solidFill>
                  <a:schemeClr val="accent2"/>
                </a:solidFill>
              </a:rPr>
              <a:t>랜덤으로 책꽂이 오브젝트 추가</a:t>
            </a:r>
            <a:r>
              <a:rPr lang="en-US" altLang="ko-KR" sz="1100" dirty="0">
                <a:solidFill>
                  <a:schemeClr val="accent2"/>
                </a:solidFill>
              </a:rPr>
              <a:t>?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85" y="2155372"/>
            <a:ext cx="6719882" cy="47026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</a:rPr>
              <a:t>덜 읽은 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8579" y="1799501"/>
            <a:ext cx="26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accent2"/>
                </a:solidFill>
              </a:rPr>
              <a:t>[</a:t>
            </a:r>
            <a:r>
              <a:rPr lang="ko-KR" altLang="en-US" sz="1100" dirty="0">
                <a:solidFill>
                  <a:schemeClr val="accent2"/>
                </a:solidFill>
              </a:rPr>
              <a:t>책</a:t>
            </a:r>
            <a:r>
              <a:rPr lang="en-US" altLang="ko-KR" sz="1100" dirty="0">
                <a:solidFill>
                  <a:schemeClr val="accent2"/>
                </a:solidFill>
              </a:rPr>
              <a:t>] </a:t>
            </a:r>
            <a:r>
              <a:rPr lang="ko-KR" altLang="en-US" sz="1100" dirty="0">
                <a:solidFill>
                  <a:schemeClr val="accent2"/>
                </a:solidFill>
              </a:rPr>
              <a:t>아래로 내려오는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6025" y="2728919"/>
            <a:ext cx="26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 </a:t>
            </a:r>
            <a:r>
              <a:rPr lang="en-US" altLang="ko-KR" dirty="0"/>
              <a:t>/////////////////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5194" y="1728676"/>
            <a:ext cx="557174" cy="143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48027" y="2416983"/>
            <a:ext cx="38912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덜 읽은 책만 보임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 이미지 고민해보기</a:t>
            </a:r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에서 </a:t>
            </a:r>
            <a:r>
              <a:rPr lang="en-US" altLang="ko-KR" sz="1100" dirty="0" err="1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ramdom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사용해서 파일을 돌릴까 </a:t>
            </a:r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6238" y="3276590"/>
            <a:ext cx="1065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작가 </a:t>
            </a:r>
            <a:r>
              <a:rPr lang="en-US" altLang="ko-KR" sz="1050" dirty="0"/>
              <a:t>/ </a:t>
            </a:r>
            <a:r>
              <a:rPr lang="ko-KR" altLang="en-US" sz="1050" dirty="0"/>
              <a:t>출판사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8756" y="6424532"/>
            <a:ext cx="1065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읽은 페이지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76878" y="384083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38481" y="5145578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73812" y="5245460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기억에 남는 구절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80921" y="3778289"/>
            <a:ext cx="2648256" cy="2570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138481" y="3779889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91372" y="3853735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줄거리 정보</a:t>
            </a:r>
            <a:r>
              <a:rPr lang="en-US" altLang="ko-KR" dirty="0"/>
              <a:t>(</a:t>
            </a:r>
            <a:r>
              <a:rPr lang="ko-KR" altLang="en-US" dirty="0" err="1"/>
              <a:t>간략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11012" y="2459813"/>
            <a:ext cx="2520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보관 장소 </a:t>
            </a:r>
            <a:r>
              <a:rPr lang="en-US" altLang="ko-KR" sz="1050" dirty="0"/>
              <a:t>(</a:t>
            </a:r>
            <a:r>
              <a:rPr lang="ko-KR" altLang="en-US" sz="1050" dirty="0"/>
              <a:t>예시 </a:t>
            </a:r>
            <a:r>
              <a:rPr lang="en-US" altLang="ko-KR" sz="1050" dirty="0"/>
              <a:t>: yes24 e</a:t>
            </a:r>
            <a:r>
              <a:rPr lang="ko-KR" altLang="en-US" sz="1050" dirty="0"/>
              <a:t>북</a:t>
            </a:r>
            <a:r>
              <a:rPr lang="en-US" altLang="ko-KR" sz="1050" dirty="0"/>
              <a:t>, </a:t>
            </a:r>
            <a:r>
              <a:rPr lang="ko-KR" altLang="en-US" sz="1050" dirty="0"/>
              <a:t>집 서재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519485" y="4518473"/>
            <a:ext cx="1217699" cy="3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04343" y="4572326"/>
            <a:ext cx="1132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자세한 정보</a:t>
            </a:r>
            <a:r>
              <a:rPr lang="en-US" altLang="ko-KR" sz="1100" dirty="0"/>
              <a:t>(a)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7853954" y="3336156"/>
            <a:ext cx="1076799" cy="321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47474" y="3364245"/>
            <a:ext cx="76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수정하기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3F47BE-FE90-AAD7-20AD-8E9838356A44}"/>
              </a:ext>
            </a:extLst>
          </p:cNvPr>
          <p:cNvSpPr txBox="1"/>
          <p:nvPr/>
        </p:nvSpPr>
        <p:spPr>
          <a:xfrm>
            <a:off x="931098" y="2619654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>
                <a:solidFill>
                  <a:srgbClr val="FFFF00"/>
                </a:solidFill>
              </a:rPr>
              <a:t>BookVO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b_seq</a:t>
            </a:r>
            <a:r>
              <a:rPr lang="en-US" altLang="ko-KR" sz="1100" dirty="0">
                <a:solidFill>
                  <a:srgbClr val="FFFF00"/>
                </a:solidFill>
              </a:rPr>
              <a:t> &lt;PK&gt;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b_isbn</a:t>
            </a:r>
            <a:r>
              <a:rPr lang="en-US" altLang="ko-KR" sz="1100" dirty="0">
                <a:solidFill>
                  <a:srgbClr val="FFFF00"/>
                </a:solidFill>
              </a:rPr>
              <a:t> &lt;FK&gt;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b_phrase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b_post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b_page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b_comp</a:t>
            </a:r>
            <a:endParaRPr lang="en-US" altLang="ko-KR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463AE-045A-E00E-60A1-53ADB2A7AD13}"/>
              </a:ext>
            </a:extLst>
          </p:cNvPr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55586-5CD4-8AAE-CF58-F5A5E026C678}"/>
              </a:ext>
            </a:extLst>
          </p:cNvPr>
          <p:cNvSpPr txBox="1"/>
          <p:nvPr/>
        </p:nvSpPr>
        <p:spPr>
          <a:xfrm>
            <a:off x="931098" y="2619654"/>
            <a:ext cx="438984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DBMS</a:t>
            </a:r>
            <a:r>
              <a:rPr lang="ko-KR" altLang="en-US" sz="1100" dirty="0">
                <a:solidFill>
                  <a:srgbClr val="FFFF00"/>
                </a:solidFill>
              </a:rPr>
              <a:t> 이용하여 테마 구현하기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ko-KR" altLang="en-US" sz="1100" dirty="0">
                <a:solidFill>
                  <a:srgbClr val="FFFF00"/>
                </a:solidFill>
              </a:rPr>
              <a:t>가장 상위 </a:t>
            </a:r>
            <a:r>
              <a:rPr lang="en-US" altLang="ko-KR" sz="1100" dirty="0">
                <a:solidFill>
                  <a:srgbClr val="FFFF00"/>
                </a:solidFill>
              </a:rPr>
              <a:t>DIV</a:t>
            </a:r>
            <a:r>
              <a:rPr lang="ko-KR" altLang="en-US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>
                <a:solidFill>
                  <a:srgbClr val="FFFF00"/>
                </a:solidFill>
              </a:rPr>
              <a:t>class</a:t>
            </a:r>
            <a:r>
              <a:rPr lang="ko-KR" altLang="en-US" sz="1100" dirty="0">
                <a:solidFill>
                  <a:srgbClr val="FFFF00"/>
                </a:solidFill>
              </a:rPr>
              <a:t> 값을 </a:t>
            </a:r>
            <a:r>
              <a:rPr lang="en-US" altLang="ko-KR" sz="1100" dirty="0">
                <a:solidFill>
                  <a:srgbClr val="FFFF00"/>
                </a:solidFill>
              </a:rPr>
              <a:t>THEME </a:t>
            </a:r>
            <a:r>
              <a:rPr lang="ko-KR" altLang="en-US" sz="1100" dirty="0">
                <a:solidFill>
                  <a:srgbClr val="FFFF00"/>
                </a:solidFill>
              </a:rPr>
              <a:t>로 줘 조건을 부여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Style </a:t>
            </a:r>
            <a:r>
              <a:rPr lang="ko-KR" altLang="en-US" sz="1100" dirty="0">
                <a:solidFill>
                  <a:srgbClr val="FFFF00"/>
                </a:solidFill>
              </a:rPr>
              <a:t>태그를 </a:t>
            </a:r>
            <a:r>
              <a:rPr lang="en-US" altLang="ko-KR" sz="1100" dirty="0">
                <a:solidFill>
                  <a:srgbClr val="FFFF00"/>
                </a:solidFill>
              </a:rPr>
              <a:t>.${THEME} div </a:t>
            </a:r>
            <a:r>
              <a:rPr lang="ko-KR" altLang="en-US" sz="1100" dirty="0" err="1">
                <a:solidFill>
                  <a:srgbClr val="FFFF00"/>
                </a:solidFill>
              </a:rPr>
              <a:t>이런식으로</a:t>
            </a:r>
            <a:r>
              <a:rPr lang="ko-KR" altLang="en-US" sz="1100" dirty="0">
                <a:solidFill>
                  <a:srgbClr val="FFFF00"/>
                </a:solidFill>
              </a:rPr>
              <a:t> 주기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Value=“${</a:t>
            </a:r>
            <a:r>
              <a:rPr lang="en-US" altLang="ko-KR" sz="1100" dirty="0" err="1">
                <a:solidFill>
                  <a:srgbClr val="FFFF00"/>
                </a:solidFill>
              </a:rPr>
              <a:t>rootPath</a:t>
            </a:r>
            <a:r>
              <a:rPr lang="en-US" altLang="ko-KR" sz="1100" dirty="0">
                <a:solidFill>
                  <a:srgbClr val="FFFF00"/>
                </a:solidFill>
              </a:rPr>
              <a:t>}/theme?={red}”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Return “redirect:/”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Controller</a:t>
            </a:r>
            <a:r>
              <a:rPr lang="ko-KR" altLang="en-US" sz="1100" dirty="0">
                <a:solidFill>
                  <a:srgbClr val="FFFF00"/>
                </a:solidFill>
              </a:rPr>
              <a:t>에서는 </a:t>
            </a:r>
            <a:r>
              <a:rPr lang="en-US" altLang="ko-KR" sz="1100" dirty="0" err="1">
                <a:solidFill>
                  <a:srgbClr val="FFFF00"/>
                </a:solidFill>
              </a:rPr>
              <a:t>model.addattribute</a:t>
            </a:r>
            <a:r>
              <a:rPr lang="en-US" altLang="ko-KR" sz="1100" dirty="0">
                <a:solidFill>
                  <a:srgbClr val="FFFF00"/>
                </a:solidFill>
              </a:rPr>
              <a:t>(“THEME”, themes)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FF270-1905-9585-2177-536F5C6F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5068099"/>
            <a:ext cx="4473328" cy="103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EDC70-C151-316F-DFA4-88FF170E7210}"/>
              </a:ext>
            </a:extLst>
          </p:cNvPr>
          <p:cNvSpPr txBox="1"/>
          <p:nvPr/>
        </p:nvSpPr>
        <p:spPr>
          <a:xfrm>
            <a:off x="6617795" y="4191502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Theme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Basic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Dark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268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Stencil BT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it kezi</cp:lastModifiedBy>
  <cp:revision>28</cp:revision>
  <dcterms:created xsi:type="dcterms:W3CDTF">2022-08-10T23:56:40Z</dcterms:created>
  <dcterms:modified xsi:type="dcterms:W3CDTF">2022-08-12T14:23:58Z</dcterms:modified>
</cp:coreProperties>
</file>