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5BB5E-17DA-DDF8-2EDD-C2D0535E9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BE7274-8ECB-39FA-854E-D4A347F3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6509E-521A-0342-2E3C-EA0A36F1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A372F-A15C-FFD4-EDEB-5E86B5DC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76869-8B53-E42A-90F0-C7D3674F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93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88BFB-1A81-2585-C7E7-877A4819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82D5D1-8A7D-9EC0-DC90-0AA8B338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87614-45A8-4C62-39BF-91ABFFD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22913-4641-C14C-AC7D-14787D40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FB886-7D9F-2509-C43D-722BB058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1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D8C786-ED81-B0D1-CF43-C0714AFE3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0315F8-38F2-D0F5-C994-68B3B1B3B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FD18D-7872-6497-AAD3-229FDB14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F4B12E-4039-4D1B-285F-B114E71D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9F0FF-67AC-3919-F257-4EBC2950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65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D8113-1C61-04E1-C4AA-672BA7F7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D441F-C6A2-DC46-F5E0-2BF8F5E0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3A0F5-82C1-6745-1D8A-877B0CEC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74EC3-5F69-99E9-A3AC-9996C2A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2D174-D6C4-F104-CDC9-4A0C5F34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1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2C56A-D267-974D-D44C-350C3E63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B89BF-9FAF-F5B9-7826-3662C903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70D579-6D8C-49BD-F6AB-2EAA0C03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96FFA-1761-C553-8638-8D937568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C3810-501C-45B7-FF9F-031698D3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229FA-C3F4-FF7F-B31C-6FE45BB5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105906-BF72-060B-AE47-5E28873D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7F8DB7-9FD6-7F1E-12B2-C18A020C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E2CD9-1C7B-FC0E-C00B-FBE3D766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89BC5-FC69-5C5D-FCD2-E8F31482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9F4DCF-5957-68A1-5873-8ADF1C58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6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AD747-367D-9765-B4C4-FA895F98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F64F78-C375-A6E7-A1BB-49EA1C26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ECC706-3948-7AE6-69D6-955DE85F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1F6D2-E1CC-E9E6-A65B-D53FD4027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C304EE-F734-3B1A-055D-92CCD64B2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4B861A-333A-4B16-B9F7-9234146A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284759-92AB-EF16-DDC4-8E08863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9A0397-8D3A-D0AB-AF01-1D7E890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75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C2F2D-18EE-7236-5F0B-92697165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C8D85A-0FB0-5BEC-469C-59F85FB7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3D0EA-63B6-6959-4804-2318C20E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FB68AC-1426-45DA-C686-6DABFED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BCC2FF-5E3E-716D-430D-05B3E3B1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A46286-B750-16B1-4CB0-A074A676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2602D-98E8-A0C1-31AE-D29BA35A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AABFF-6F84-4950-8139-F096245B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AFB5E-344F-3B25-AFA2-DE2AFC24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F9AEF8-36B3-E570-DC2B-BE817C28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3957E5-45D6-B073-BD0F-BFAC69B1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06667D-4EF4-4232-E19F-ABB634B9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1473C2-1B9C-BEB6-4470-0672CBD8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59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743E3-895E-94FE-7A26-EB153B81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BDC640-B955-746D-917B-D0EC95119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710BCD-AF60-5B8D-3A4A-13B7807B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3F501D-E8F0-0277-5349-7DAC8786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265F03-73AB-963A-12A2-5B0A263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D6480-B8ED-706E-A34E-49EA4D31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75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FED79-0971-F261-56DF-DE86D4F4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B03C15-0F6B-DD49-268F-E0712648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DC0BF8-9F37-DCEA-8D21-D8261C0A7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403-1432-4C62-98CD-8CEF49101E6B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81274B-1898-3360-9377-300644B4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0E3DC-20F4-FC89-BC6D-3DDF87299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DD0EB29-D544-EE9B-6289-BD6C1B07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4223"/>
              </p:ext>
            </p:extLst>
          </p:nvPr>
        </p:nvGraphicFramePr>
        <p:xfrm>
          <a:off x="2184400" y="-482600"/>
          <a:ext cx="7823200" cy="78232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78914402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1591009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12531363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7126592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5344549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9588452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11418367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622082579"/>
                    </a:ext>
                  </a:extLst>
                </a:gridCol>
              </a:tblGrid>
              <a:tr h="977900"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02640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01915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37182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41329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36907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8318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0057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0" marR="4890" marT="48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5708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2641FB7-3459-7315-42F9-0A1054996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208"/>
              </p:ext>
            </p:extLst>
          </p:nvPr>
        </p:nvGraphicFramePr>
        <p:xfrm>
          <a:off x="2667000" y="0"/>
          <a:ext cx="6857998" cy="6857998"/>
        </p:xfrm>
        <a:graphic>
          <a:graphicData uri="http://schemas.openxmlformats.org/drawingml/2006/table">
            <a:tbl>
              <a:tblPr/>
              <a:tblGrid>
                <a:gridCol w="979714">
                  <a:extLst>
                    <a:ext uri="{9D8B030D-6E8A-4147-A177-3AD203B41FA5}">
                      <a16:colId xmlns:a16="http://schemas.microsoft.com/office/drawing/2014/main" val="68870543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7581502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5965522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46643491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862676894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274651566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007206008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5118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2255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23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2577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112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2159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0BBAE7A-4F59-6E86-546A-C7A789FA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6617"/>
              </p:ext>
            </p:extLst>
          </p:nvPr>
        </p:nvGraphicFramePr>
        <p:xfrm>
          <a:off x="3124207" y="457207"/>
          <a:ext cx="5943594" cy="5943594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382876754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3037126500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549180320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053471437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46357319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00442911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3534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9646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3469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2143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78438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53" marR="4953" marT="495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409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E90A3C-04CC-9A8D-DEB6-6162A809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9642"/>
              </p:ext>
            </p:extLst>
          </p:nvPr>
        </p:nvGraphicFramePr>
        <p:xfrm>
          <a:off x="2667000" y="0"/>
          <a:ext cx="6857998" cy="6857998"/>
        </p:xfrm>
        <a:graphic>
          <a:graphicData uri="http://schemas.openxmlformats.org/drawingml/2006/table">
            <a:tbl>
              <a:tblPr/>
              <a:tblGrid>
                <a:gridCol w="979714">
                  <a:extLst>
                    <a:ext uri="{9D8B030D-6E8A-4147-A177-3AD203B41FA5}">
                      <a16:colId xmlns:a16="http://schemas.microsoft.com/office/drawing/2014/main" val="75647934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24538544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85746379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884592244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11426284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94838460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896937126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0499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035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67557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27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3739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7394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898" marR="4898" marT="48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61CA41-452D-726B-645B-A5429800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37279"/>
              </p:ext>
            </p:extLst>
          </p:nvPr>
        </p:nvGraphicFramePr>
        <p:xfrm>
          <a:off x="3098799" y="431799"/>
          <a:ext cx="5994401" cy="5994401"/>
        </p:xfrm>
        <a:graphic>
          <a:graphicData uri="http://schemas.openxmlformats.org/drawingml/2006/table">
            <a:tbl>
              <a:tblPr/>
              <a:tblGrid>
                <a:gridCol w="856343">
                  <a:extLst>
                    <a:ext uri="{9D8B030D-6E8A-4147-A177-3AD203B41FA5}">
                      <a16:colId xmlns:a16="http://schemas.microsoft.com/office/drawing/2014/main" val="2126896434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4075498899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579213705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1220670926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643590183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2394137258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262895709"/>
                    </a:ext>
                  </a:extLst>
                </a:gridCol>
              </a:tblGrid>
              <a:tr h="8563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95921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9035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89265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6954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37312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58272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281" marR="4281" marT="428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712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F23A12A-4C83-EAAD-4DEE-FEB436FD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0266"/>
              </p:ext>
            </p:extLst>
          </p:nvPr>
        </p:nvGraphicFramePr>
        <p:xfrm>
          <a:off x="3098798" y="431798"/>
          <a:ext cx="5994401" cy="5994401"/>
        </p:xfrm>
        <a:graphic>
          <a:graphicData uri="http://schemas.openxmlformats.org/drawingml/2006/table">
            <a:tbl>
              <a:tblPr/>
              <a:tblGrid>
                <a:gridCol w="856343">
                  <a:extLst>
                    <a:ext uri="{9D8B030D-6E8A-4147-A177-3AD203B41FA5}">
                      <a16:colId xmlns:a16="http://schemas.microsoft.com/office/drawing/2014/main" val="3438975161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2741545348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316828723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1615932074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28184481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1320064892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1889271507"/>
                    </a:ext>
                  </a:extLst>
                </a:gridCol>
              </a:tblGrid>
              <a:tr h="856343"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6254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65203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3335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9217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14717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18966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282" marR="4282" marT="42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706"/>
              </p:ext>
            </p:extLst>
          </p:nvPr>
        </p:nvGraphicFramePr>
        <p:xfrm>
          <a:off x="3920330" y="1253330"/>
          <a:ext cx="4351340" cy="4351340"/>
        </p:xfrm>
        <a:graphic>
          <a:graphicData uri="http://schemas.openxmlformats.org/drawingml/2006/table">
            <a:tbl>
              <a:tblPr/>
              <a:tblGrid>
                <a:gridCol w="1087835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1087835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1087835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1087835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5588000" y="1043940"/>
            <a:ext cx="2451100" cy="13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85E18-1BA7-0EC6-8245-FA290DD25229}"/>
              </a:ext>
            </a:extLst>
          </p:cNvPr>
          <p:cNvSpPr txBox="1"/>
          <p:nvPr/>
        </p:nvSpPr>
        <p:spPr>
          <a:xfrm>
            <a:off x="8039100" y="674608"/>
            <a:ext cx="914400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横辺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7185891" y="2863273"/>
            <a:ext cx="2466109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B8AF7C-AC3B-2C32-27FB-599821A592B4}"/>
              </a:ext>
            </a:extLst>
          </p:cNvPr>
          <p:cNvSpPr txBox="1"/>
          <p:nvPr/>
        </p:nvSpPr>
        <p:spPr>
          <a:xfrm>
            <a:off x="9652000" y="2493941"/>
            <a:ext cx="914400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縦</a:t>
            </a:r>
            <a:r>
              <a:rPr kumimoji="1" lang="ja-JP" altLang="en-US" dirty="0"/>
              <a:t>辺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4701310" y="3135337"/>
            <a:ext cx="609600" cy="58732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2216727" y="2678607"/>
            <a:ext cx="2484583" cy="75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8D8485-9539-BC25-EB91-E205CD8FCD20}"/>
              </a:ext>
            </a:extLst>
          </p:cNvPr>
          <p:cNvSpPr txBox="1"/>
          <p:nvPr/>
        </p:nvSpPr>
        <p:spPr>
          <a:xfrm>
            <a:off x="1302327" y="2309275"/>
            <a:ext cx="914400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格子点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5006110" y="4547895"/>
            <a:ext cx="1074756" cy="103548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355272" y="5076697"/>
            <a:ext cx="2650838" cy="441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05043-B17A-F568-D7FD-9E87080CAC26}"/>
              </a:ext>
            </a:extLst>
          </p:cNvPr>
          <p:cNvSpPr txBox="1"/>
          <p:nvPr/>
        </p:nvSpPr>
        <p:spPr>
          <a:xfrm>
            <a:off x="1440872" y="5333190"/>
            <a:ext cx="914400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細胞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4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28927"/>
              </p:ext>
            </p:extLst>
          </p:nvPr>
        </p:nvGraphicFramePr>
        <p:xfrm>
          <a:off x="3920330" y="1253330"/>
          <a:ext cx="4351340" cy="4351340"/>
        </p:xfrm>
        <a:graphic>
          <a:graphicData uri="http://schemas.openxmlformats.org/drawingml/2006/table">
            <a:tbl>
              <a:tblPr/>
              <a:tblGrid>
                <a:gridCol w="1087835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1087835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1087835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1087835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439" marR="5439" marT="543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5588000" y="1043940"/>
            <a:ext cx="2451100" cy="13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/>
              <p:nvPr/>
            </p:nvSpPr>
            <p:spPr>
              <a:xfrm>
                <a:off x="8039100" y="674608"/>
                <a:ext cx="1448932" cy="36933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0" dirty="0"/>
                  <a:t>縦辺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0" y="674608"/>
                <a:ext cx="1448932" cy="369332"/>
              </a:xfrm>
              <a:prstGeom prst="rect">
                <a:avLst/>
              </a:prstGeom>
              <a:blipFill>
                <a:blip r:embed="rId2"/>
                <a:stretch>
                  <a:fillRect t="-6452" b="-25806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7183128" y="2710760"/>
            <a:ext cx="2466109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4701310" y="3135337"/>
            <a:ext cx="609600" cy="58732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2216727" y="2678607"/>
            <a:ext cx="2484583" cy="75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/>
              <p:nvPr/>
            </p:nvSpPr>
            <p:spPr>
              <a:xfrm>
                <a:off x="597529" y="2305442"/>
                <a:ext cx="1619198" cy="36933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格子点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(2,3)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9" y="2305442"/>
                <a:ext cx="1619198" cy="369332"/>
              </a:xfrm>
              <a:prstGeom prst="rect">
                <a:avLst/>
              </a:prstGeom>
              <a:blipFill>
                <a:blip r:embed="rId3"/>
                <a:stretch>
                  <a:fillRect l="-746" t="-4762" b="-23810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5006110" y="4547895"/>
            <a:ext cx="1074756" cy="103548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355272" y="5076697"/>
            <a:ext cx="2650838" cy="337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/>
              <p:nvPr/>
            </p:nvSpPr>
            <p:spPr>
              <a:xfrm>
                <a:off x="932507" y="5229128"/>
                <a:ext cx="1422765" cy="36933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細胞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(4,2)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07" y="5229128"/>
                <a:ext cx="1422765" cy="369332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3992579" y="1492668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79" y="1492668"/>
                <a:ext cx="914400" cy="584775"/>
              </a:xfrm>
              <a:prstGeom prst="rect">
                <a:avLst/>
              </a:prstGeom>
              <a:blipFill>
                <a:blip r:embed="rId5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5057016" y="1492668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16" y="1492668"/>
                <a:ext cx="914400" cy="584775"/>
              </a:xfrm>
              <a:prstGeom prst="rect">
                <a:avLst/>
              </a:prstGeom>
              <a:blipFill>
                <a:blip r:embed="rId6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6121453" y="1492668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53" y="1492668"/>
                <a:ext cx="914400" cy="584775"/>
              </a:xfrm>
              <a:prstGeom prst="rect">
                <a:avLst/>
              </a:prstGeom>
              <a:blipFill>
                <a:blip r:embed="rId7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7185891" y="1492668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91" y="1492668"/>
                <a:ext cx="914400" cy="584775"/>
              </a:xfrm>
              <a:prstGeom prst="rect">
                <a:avLst/>
              </a:prstGeom>
              <a:blipFill>
                <a:blip r:embed="rId8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3992579" y="258717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79" y="2587174"/>
                <a:ext cx="914400" cy="584775"/>
              </a:xfrm>
              <a:prstGeom prst="rect">
                <a:avLst/>
              </a:prstGeom>
              <a:blipFill>
                <a:blip r:embed="rId9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5057016" y="258717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16" y="2587174"/>
                <a:ext cx="914400" cy="584775"/>
              </a:xfrm>
              <a:prstGeom prst="rect">
                <a:avLst/>
              </a:prstGeom>
              <a:blipFill>
                <a:blip r:embed="rId10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6121453" y="258717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53" y="2587174"/>
                <a:ext cx="914400" cy="584775"/>
              </a:xfrm>
              <a:prstGeom prst="rect">
                <a:avLst/>
              </a:prstGeom>
              <a:blipFill>
                <a:blip r:embed="rId11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7185891" y="258717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91" y="2587174"/>
                <a:ext cx="914400" cy="584775"/>
              </a:xfrm>
              <a:prstGeom prst="rect">
                <a:avLst/>
              </a:prstGeom>
              <a:blipFill>
                <a:blip r:embed="rId12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3992579" y="371131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79" y="3711310"/>
                <a:ext cx="914400" cy="584775"/>
              </a:xfrm>
              <a:prstGeom prst="rect">
                <a:avLst/>
              </a:prstGeom>
              <a:blipFill>
                <a:blip r:embed="rId13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93B1E8-7DC3-285B-721C-7D0868D19622}"/>
                  </a:ext>
                </a:extLst>
              </p:cNvPr>
              <p:cNvSpPr txBox="1"/>
              <p:nvPr/>
            </p:nvSpPr>
            <p:spPr>
              <a:xfrm>
                <a:off x="5057016" y="371131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93B1E8-7DC3-285B-721C-7D0868D1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16" y="3711310"/>
                <a:ext cx="914400" cy="584775"/>
              </a:xfrm>
              <a:prstGeom prst="rect">
                <a:avLst/>
              </a:prstGeom>
              <a:blipFill>
                <a:blip r:embed="rId14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6121453" y="371131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53" y="3711310"/>
                <a:ext cx="914400" cy="584775"/>
              </a:xfrm>
              <a:prstGeom prst="rect">
                <a:avLst/>
              </a:prstGeom>
              <a:blipFill>
                <a:blip r:embed="rId15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7185891" y="371131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91" y="3711310"/>
                <a:ext cx="914400" cy="584775"/>
              </a:xfrm>
              <a:prstGeom prst="rect">
                <a:avLst/>
              </a:prstGeom>
              <a:blipFill>
                <a:blip r:embed="rId16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3992579" y="478303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79" y="4783034"/>
                <a:ext cx="914400" cy="584775"/>
              </a:xfrm>
              <a:prstGeom prst="rect">
                <a:avLst/>
              </a:prstGeom>
              <a:blipFill>
                <a:blip r:embed="rId17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5057016" y="478303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16" y="4783034"/>
                <a:ext cx="914400" cy="584775"/>
              </a:xfrm>
              <a:prstGeom prst="rect">
                <a:avLst/>
              </a:prstGeom>
              <a:blipFill>
                <a:blip r:embed="rId18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6121453" y="478303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53" y="4783034"/>
                <a:ext cx="914400" cy="584775"/>
              </a:xfrm>
              <a:prstGeom prst="rect">
                <a:avLst/>
              </a:prstGeom>
              <a:blipFill>
                <a:blip r:embed="rId1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7185891" y="478303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91" y="4783034"/>
                <a:ext cx="914400" cy="584775"/>
              </a:xfrm>
              <a:prstGeom prst="rect">
                <a:avLst/>
              </a:prstGeom>
              <a:blipFill>
                <a:blip r:embed="rId20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/>
              <p:nvPr/>
            </p:nvSpPr>
            <p:spPr>
              <a:xfrm>
                <a:off x="9649237" y="2344635"/>
                <a:ext cx="1448932" cy="36933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横</a:t>
                </a:r>
                <a:r>
                  <a:rPr kumimoji="1" lang="ja-JP" altLang="en-US" b="0" dirty="0"/>
                  <a:t>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237" y="2344635"/>
                <a:ext cx="1448932" cy="369332"/>
              </a:xfrm>
              <a:prstGeom prst="rect">
                <a:avLst/>
              </a:prstGeom>
              <a:blipFill>
                <a:blip r:embed="rId21"/>
                <a:stretch>
                  <a:fillRect t="-6452" b="-25806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3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268</Words>
  <Application>Microsoft Office PowerPoint</Application>
  <PresentationFormat>ワイド画面</PresentationFormat>
  <Paragraphs>216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inoue_lab_2022@outlook.jp</dc:creator>
  <cp:lastModifiedBy>inoue_lab_2022@outlook.jp</cp:lastModifiedBy>
  <cp:revision>3</cp:revision>
  <dcterms:created xsi:type="dcterms:W3CDTF">2023-01-20T09:12:31Z</dcterms:created>
  <dcterms:modified xsi:type="dcterms:W3CDTF">2023-01-20T09:31:11Z</dcterms:modified>
</cp:coreProperties>
</file>