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70" y="-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20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57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85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99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03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85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20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73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62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8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43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BDD0EB29-D544-EE9B-6289-BD6C1B07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84223"/>
              </p:ext>
            </p:extLst>
          </p:nvPr>
        </p:nvGraphicFramePr>
        <p:xfrm>
          <a:off x="1228725" y="2752725"/>
          <a:ext cx="4400552" cy="4400552"/>
        </p:xfrm>
        <a:graphic>
          <a:graphicData uri="http://schemas.openxmlformats.org/drawingml/2006/table">
            <a:tbl>
              <a:tblPr/>
              <a:tblGrid>
                <a:gridCol w="550069">
                  <a:extLst>
                    <a:ext uri="{9D8B030D-6E8A-4147-A177-3AD203B41FA5}">
                      <a16:colId xmlns:a16="http://schemas.microsoft.com/office/drawing/2014/main" val="789144022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815910095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12531363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07126592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5344549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49588452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114183677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622082579"/>
                    </a:ext>
                  </a:extLst>
                </a:gridCol>
              </a:tblGrid>
              <a:tr h="550069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40264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90191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737182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241329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036907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298318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090057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25708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02641FB7-3459-7315-42F9-0A1054996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09208"/>
              </p:ext>
            </p:extLst>
          </p:nvPr>
        </p:nvGraphicFramePr>
        <p:xfrm>
          <a:off x="1500187" y="3024187"/>
          <a:ext cx="3857623" cy="3857623"/>
        </p:xfrm>
        <a:graphic>
          <a:graphicData uri="http://schemas.openxmlformats.org/drawingml/2006/table">
            <a:tbl>
              <a:tblPr/>
              <a:tblGrid>
                <a:gridCol w="551089">
                  <a:extLst>
                    <a:ext uri="{9D8B030D-6E8A-4147-A177-3AD203B41FA5}">
                      <a16:colId xmlns:a16="http://schemas.microsoft.com/office/drawing/2014/main" val="68870543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1675815021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59655221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246643491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862676894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274651566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007206008"/>
                    </a:ext>
                  </a:extLst>
                </a:gridCol>
              </a:tblGrid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051183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32255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9239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525776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41121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721591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49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53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64B0384-4C76-9A58-7746-0ADCEFD85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392152"/>
              </p:ext>
            </p:extLst>
          </p:nvPr>
        </p:nvGraphicFramePr>
        <p:xfrm>
          <a:off x="471487" y="1995487"/>
          <a:ext cx="5915025" cy="5915025"/>
        </p:xfrm>
        <a:graphic>
          <a:graphicData uri="http://schemas.openxmlformats.org/drawingml/2006/table">
            <a:tbl>
              <a:tblPr/>
              <a:tblGrid>
                <a:gridCol w="1183005">
                  <a:extLst>
                    <a:ext uri="{9D8B030D-6E8A-4147-A177-3AD203B41FA5}">
                      <a16:colId xmlns:a16="http://schemas.microsoft.com/office/drawing/2014/main" val="3673597614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386924039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3010183714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4192947364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960309095"/>
                    </a:ext>
                  </a:extLst>
                </a:gridCol>
              </a:tblGrid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203860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250049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799900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268830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091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45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CE6CC57-CE80-60F3-9C55-4F55C992C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22734"/>
              </p:ext>
            </p:extLst>
          </p:nvPr>
        </p:nvGraphicFramePr>
        <p:xfrm>
          <a:off x="471487" y="1995487"/>
          <a:ext cx="5915025" cy="5915025"/>
        </p:xfrm>
        <a:graphic>
          <a:graphicData uri="http://schemas.openxmlformats.org/drawingml/2006/table">
            <a:tbl>
              <a:tblPr/>
              <a:tblGrid>
                <a:gridCol w="1183005">
                  <a:extLst>
                    <a:ext uri="{9D8B030D-6E8A-4147-A177-3AD203B41FA5}">
                      <a16:colId xmlns:a16="http://schemas.microsoft.com/office/drawing/2014/main" val="153404535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135535665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5671716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3492834775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3475819989"/>
                    </a:ext>
                  </a:extLst>
                </a:gridCol>
              </a:tblGrid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856678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24666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322641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482371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46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94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AD80BC5-9F53-BED6-B0AC-32FBAFA2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08324"/>
              </p:ext>
            </p:extLst>
          </p:nvPr>
        </p:nvGraphicFramePr>
        <p:xfrm>
          <a:off x="471487" y="1995487"/>
          <a:ext cx="5915025" cy="5915025"/>
        </p:xfrm>
        <a:graphic>
          <a:graphicData uri="http://schemas.openxmlformats.org/drawingml/2006/table">
            <a:tbl>
              <a:tblPr/>
              <a:tblGrid>
                <a:gridCol w="1183005">
                  <a:extLst>
                    <a:ext uri="{9D8B030D-6E8A-4147-A177-3AD203B41FA5}">
                      <a16:colId xmlns:a16="http://schemas.microsoft.com/office/drawing/2014/main" val="435392959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032089629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885116145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626888337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137524310"/>
                    </a:ext>
                  </a:extLst>
                </a:gridCol>
              </a:tblGrid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559516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98410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167585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793199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03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92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F863D97-373B-EA00-6751-8615C24BA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36946"/>
              </p:ext>
            </p:extLst>
          </p:nvPr>
        </p:nvGraphicFramePr>
        <p:xfrm>
          <a:off x="1168400" y="808567"/>
          <a:ext cx="4521198" cy="8288863"/>
        </p:xfrm>
        <a:graphic>
          <a:graphicData uri="http://schemas.openxmlformats.org/drawingml/2006/table">
            <a:tbl>
              <a:tblPr/>
              <a:tblGrid>
                <a:gridCol w="753533">
                  <a:extLst>
                    <a:ext uri="{9D8B030D-6E8A-4147-A177-3AD203B41FA5}">
                      <a16:colId xmlns:a16="http://schemas.microsoft.com/office/drawing/2014/main" val="1776185036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709544573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44424218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3384362246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4147497640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774347172"/>
                    </a:ext>
                  </a:extLst>
                </a:gridCol>
              </a:tblGrid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579312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589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810680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54050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146642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797778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264019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43274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388741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297235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90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850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5789389-23DE-57DA-1AF1-BC6F13550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27859"/>
              </p:ext>
            </p:extLst>
          </p:nvPr>
        </p:nvGraphicFramePr>
        <p:xfrm>
          <a:off x="2225040" y="3749040"/>
          <a:ext cx="2407920" cy="2407920"/>
        </p:xfrm>
        <a:graphic>
          <a:graphicData uri="http://schemas.openxmlformats.org/drawingml/2006/table">
            <a:tbl>
              <a:tblPr/>
              <a:tblGrid>
                <a:gridCol w="601980">
                  <a:extLst>
                    <a:ext uri="{9D8B030D-6E8A-4147-A177-3AD203B41FA5}">
                      <a16:colId xmlns:a16="http://schemas.microsoft.com/office/drawing/2014/main" val="672506033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915651640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215485694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976359401"/>
                    </a:ext>
                  </a:extLst>
                </a:gridCol>
              </a:tblGrid>
              <a:tr h="60198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10" marR="3010" marT="301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10" marR="3010" marT="301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10" marR="3010" marT="301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10" marR="3010" marT="301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130203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10" marR="3010" marT="301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10" marR="3010" marT="301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10" marR="3010" marT="301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10" marR="3010" marT="301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219781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10" marR="3010" marT="301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10" marR="3010" marT="301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10" marR="3010" marT="301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10" marR="3010" marT="3010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866176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10" marR="3010" marT="301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10" marR="3010" marT="301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10" marR="3010" marT="301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10" marR="3010" marT="301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366214"/>
                  </a:ext>
                </a:extLst>
              </a:tr>
            </a:tbl>
          </a:graphicData>
        </a:graphic>
      </p:graphicFrame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1AC1C35-ABF9-1B6A-3AC2-D1E1B5BAD58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143250" y="3480561"/>
            <a:ext cx="1127284" cy="87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CC74CA-C84E-E823-36AF-53F2E147B321}"/>
                  </a:ext>
                </a:extLst>
              </p:cNvPr>
              <p:cNvSpPr txBox="1"/>
              <p:nvPr/>
            </p:nvSpPr>
            <p:spPr>
              <a:xfrm>
                <a:off x="3519488" y="3067050"/>
                <a:ext cx="1502092" cy="41351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/>
                        </m:ctrlPr>
                      </m:sSubPr>
                      <m:e>
                        <m:r>
                          <a:rPr lang="en-US" altLang="ja-JP" sz="2000"/>
                          <m:t>h</m:t>
                        </m:r>
                      </m:e>
                      <m:sub>
                        <m:r>
                          <a:rPr lang="en-US" altLang="ja-JP" sz="2000"/>
                          <m:t>2,1</m:t>
                        </m:r>
                      </m:sub>
                    </m:sSub>
                    <m:r>
                      <a:rPr lang="en-US" altLang="ja-JP" sz="2000"/>
                      <m:t>=1</m:t>
                    </m:r>
                  </m:oMath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CC74CA-C84E-E823-36AF-53F2E147B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88" y="3067050"/>
                <a:ext cx="1502092" cy="4135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575CF59-F3C7-F323-B8FB-37B44F551B01}"/>
              </a:ext>
            </a:extLst>
          </p:cNvPr>
          <p:cNvCxnSpPr>
            <a:cxnSpLocks/>
          </p:cNvCxnSpPr>
          <p:nvPr/>
        </p:nvCxnSpPr>
        <p:spPr>
          <a:xfrm flipH="1">
            <a:off x="3419368" y="4548990"/>
            <a:ext cx="2008329" cy="75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1944B8C-4B49-CB59-410E-4D871C36DC2C}"/>
                  </a:ext>
                </a:extLst>
              </p:cNvPr>
              <p:cNvSpPr txBox="1"/>
              <p:nvPr/>
            </p:nvSpPr>
            <p:spPr>
              <a:xfrm>
                <a:off x="407257" y="4295314"/>
                <a:ext cx="1246909" cy="41351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/>
                        </m:ctrlPr>
                      </m:sSubPr>
                      <m:e>
                        <m:r>
                          <a:rPr lang="en-US" altLang="ja-JP" sz="2000"/>
                          <m:t>𝑝</m:t>
                        </m:r>
                      </m:e>
                      <m:sub>
                        <m:r>
                          <a:rPr lang="en-US" altLang="ja-JP" sz="2000"/>
                          <m:t>3,2</m:t>
                        </m:r>
                      </m:sub>
                    </m:sSub>
                  </m:oMath>
                </a14:m>
                <a:r>
                  <a:rPr lang="en-US" altLang="ja-JP" sz="2000" dirty="0"/>
                  <a:t>=</a:t>
                </a:r>
                <a14:m>
                  <m:oMath xmlns:m="http://schemas.openxmlformats.org/officeDocument/2006/math">
                    <m:r>
                      <a:rPr lang="en-US" altLang="ja-JP" sz="2000" dirty="0"/>
                      <m:t>𝑛𝑢𝑙𝑙</m:t>
                    </m:r>
                  </m:oMath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1944B8C-4B49-CB59-410E-4D871C36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57" y="4295314"/>
                <a:ext cx="1246909" cy="413511"/>
              </a:xfrm>
              <a:prstGeom prst="rect">
                <a:avLst/>
              </a:prstGeom>
              <a:blipFill>
                <a:blip r:embed="rId3"/>
                <a:stretch>
                  <a:fillRect t="-5797" b="-2318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17F272F-FF85-D50A-6809-5AD9933EB254}"/>
                  </a:ext>
                </a:extLst>
              </p:cNvPr>
              <p:cNvSpPr txBox="1"/>
              <p:nvPr/>
            </p:nvSpPr>
            <p:spPr>
              <a:xfrm>
                <a:off x="812658" y="5860050"/>
                <a:ext cx="1172441" cy="41351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/>
                        </m:ctrlPr>
                      </m:sSubPr>
                      <m:e>
                        <m:r>
                          <a:rPr lang="en-US" altLang="ja-JP" sz="2000"/>
                          <m:t>𝑐</m:t>
                        </m:r>
                      </m:e>
                      <m:sub>
                        <m:r>
                          <a:rPr lang="en-US" altLang="ja-JP" sz="2000"/>
                          <m:t>4,2</m:t>
                        </m:r>
                      </m:sub>
                    </m:sSub>
                  </m:oMath>
                </a14:m>
                <a:r>
                  <a:rPr lang="en-US" altLang="ja-JP" sz="2000" dirty="0"/>
                  <a:t>=6</a:t>
                </a: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17F272F-FF85-D50A-6809-5AD9933EB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58" y="5860050"/>
                <a:ext cx="1172441" cy="413511"/>
              </a:xfrm>
              <a:prstGeom prst="rect">
                <a:avLst/>
              </a:prstGeom>
              <a:blipFill>
                <a:blip r:embed="rId4"/>
                <a:stretch>
                  <a:fillRect t="-4286" b="-21429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E093107-DA98-6ACB-D5A7-EC80C9BD24C7}"/>
                  </a:ext>
                </a:extLst>
              </p:cNvPr>
              <p:cNvSpPr txBox="1"/>
              <p:nvPr/>
            </p:nvSpPr>
            <p:spPr>
              <a:xfrm>
                <a:off x="5427695" y="4343045"/>
                <a:ext cx="1194330" cy="41351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/>
                        </m:ctrlPr>
                      </m:sSubPr>
                      <m:e>
                        <m:r>
                          <a:rPr lang="en-US" altLang="ja-JP" sz="2000"/>
                          <m:t>𝑣</m:t>
                        </m:r>
                      </m:e>
                      <m:sub>
                        <m:r>
                          <a:rPr lang="en-US" altLang="ja-JP" sz="2000"/>
                          <m:t>3,3</m:t>
                        </m:r>
                      </m:sub>
                    </m:sSub>
                    <m:r>
                      <a:rPr lang="en-US" altLang="ja-JP" sz="2000"/>
                      <m:t>=0</m:t>
                    </m:r>
                  </m:oMath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E093107-DA98-6ACB-D5A7-EC80C9BD2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695" y="4343045"/>
                <a:ext cx="1194330" cy="4135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CC38D10-CDF9-FA81-0C24-0E7C0578CE6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54166" y="4502070"/>
            <a:ext cx="1076947" cy="47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45454A9-B8DB-FA91-7F71-B2DE7368C8E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85099" y="5928360"/>
            <a:ext cx="979081" cy="138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691EBC7-4E18-35E5-116F-25AB6DB31DFE}"/>
              </a:ext>
            </a:extLst>
          </p:cNvPr>
          <p:cNvSpPr/>
          <p:nvPr/>
        </p:nvSpPr>
        <p:spPr>
          <a:xfrm>
            <a:off x="2837924" y="5567176"/>
            <a:ext cx="565150" cy="565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6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6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C9CCCA5-DD63-E564-E64F-BE8D8464D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92861"/>
              </p:ext>
            </p:extLst>
          </p:nvPr>
        </p:nvGraphicFramePr>
        <p:xfrm>
          <a:off x="471487" y="1995487"/>
          <a:ext cx="5915025" cy="5915025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118038060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91962914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56235938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81538114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52931083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58579795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6421108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90507982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349965102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614389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15862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27824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251112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74590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8753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667696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047637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8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27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1212327-47E5-F2BD-AA74-0CE2D6444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75836"/>
              </p:ext>
            </p:extLst>
          </p:nvPr>
        </p:nvGraphicFramePr>
        <p:xfrm>
          <a:off x="471487" y="1995487"/>
          <a:ext cx="5915025" cy="5915025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154976975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21842283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27223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21206468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97702318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54360629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0485938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30348101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813311065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04598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870611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281152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794787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898851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739475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309769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040300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73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809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15EE605-592A-5462-CFFA-68ECAB015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108698"/>
              </p:ext>
            </p:extLst>
          </p:nvPr>
        </p:nvGraphicFramePr>
        <p:xfrm>
          <a:off x="1339850" y="3679031"/>
          <a:ext cx="4178300" cy="4200525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115317924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62782577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16836013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33202014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30463324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82032704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831576389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56796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54378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344168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61337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98046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82292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17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16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AE3162D-5647-BE5A-1CDF-07301AA2F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900258"/>
              </p:ext>
            </p:extLst>
          </p:nvPr>
        </p:nvGraphicFramePr>
        <p:xfrm>
          <a:off x="742950" y="3078956"/>
          <a:ext cx="5372100" cy="5400675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85467552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7849500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67689918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974264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6740409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75250293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33163179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13505907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710338004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76924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499448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721688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71469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08536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93347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00325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13441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44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0AF523C-A965-5BDF-9357-053E393ED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992404"/>
              </p:ext>
            </p:extLst>
          </p:nvPr>
        </p:nvGraphicFramePr>
        <p:xfrm>
          <a:off x="1952624" y="1521619"/>
          <a:ext cx="2952752" cy="2952752"/>
        </p:xfrm>
        <a:graphic>
          <a:graphicData uri="http://schemas.openxmlformats.org/drawingml/2006/table">
            <a:tbl>
              <a:tblPr/>
              <a:tblGrid>
                <a:gridCol w="738188">
                  <a:extLst>
                    <a:ext uri="{9D8B030D-6E8A-4147-A177-3AD203B41FA5}">
                      <a16:colId xmlns:a16="http://schemas.microsoft.com/office/drawing/2014/main" val="2021138776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83625083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30493424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452394004"/>
                    </a:ext>
                  </a:extLst>
                </a:gridCol>
              </a:tblGrid>
              <a:tr h="738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422284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612698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724754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93118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C3455F6-0E1C-39E7-78B6-8A709AAA8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72715"/>
              </p:ext>
            </p:extLst>
          </p:nvPr>
        </p:nvGraphicFramePr>
        <p:xfrm>
          <a:off x="1952624" y="5429247"/>
          <a:ext cx="2952752" cy="2952752"/>
        </p:xfrm>
        <a:graphic>
          <a:graphicData uri="http://schemas.openxmlformats.org/drawingml/2006/table">
            <a:tbl>
              <a:tblPr/>
              <a:tblGrid>
                <a:gridCol w="738188">
                  <a:extLst>
                    <a:ext uri="{9D8B030D-6E8A-4147-A177-3AD203B41FA5}">
                      <a16:colId xmlns:a16="http://schemas.microsoft.com/office/drawing/2014/main" val="108501039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366208878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604287611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083150039"/>
                    </a:ext>
                  </a:extLst>
                </a:gridCol>
              </a:tblGrid>
              <a:tr h="738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660022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910416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851026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728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08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0BBAE7A-4F59-6E86-546A-C7A789FA6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66617"/>
              </p:ext>
            </p:extLst>
          </p:nvPr>
        </p:nvGraphicFramePr>
        <p:xfrm>
          <a:off x="1757366" y="3281366"/>
          <a:ext cx="3343272" cy="3343272"/>
        </p:xfrm>
        <a:graphic>
          <a:graphicData uri="http://schemas.openxmlformats.org/drawingml/2006/table">
            <a:tbl>
              <a:tblPr/>
              <a:tblGrid>
                <a:gridCol w="557212">
                  <a:extLst>
                    <a:ext uri="{9D8B030D-6E8A-4147-A177-3AD203B41FA5}">
                      <a16:colId xmlns:a16="http://schemas.microsoft.com/office/drawing/2014/main" val="3828767542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3037126500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549180320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053471437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463573193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004429112"/>
                    </a:ext>
                  </a:extLst>
                </a:gridCol>
              </a:tblGrid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123534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59646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453469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912143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178438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54090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8E90A3C-04CC-9A8D-DEB6-6162A8095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49642"/>
              </p:ext>
            </p:extLst>
          </p:nvPr>
        </p:nvGraphicFramePr>
        <p:xfrm>
          <a:off x="1500187" y="3024187"/>
          <a:ext cx="3857623" cy="3857623"/>
        </p:xfrm>
        <a:graphic>
          <a:graphicData uri="http://schemas.openxmlformats.org/drawingml/2006/table">
            <a:tbl>
              <a:tblPr/>
              <a:tblGrid>
                <a:gridCol w="551089">
                  <a:extLst>
                    <a:ext uri="{9D8B030D-6E8A-4147-A177-3AD203B41FA5}">
                      <a16:colId xmlns:a16="http://schemas.microsoft.com/office/drawing/2014/main" val="756479349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124538544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857463799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884592244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411426284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948384609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896937126"/>
                    </a:ext>
                  </a:extLst>
                </a:gridCol>
              </a:tblGrid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04999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54035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467557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492278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73739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57394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54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46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84DB822-6BBF-3D67-16E8-AC6C3D1CE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88943"/>
              </p:ext>
            </p:extLst>
          </p:nvPr>
        </p:nvGraphicFramePr>
        <p:xfrm>
          <a:off x="742950" y="2252663"/>
          <a:ext cx="5372100" cy="5400675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13239679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396649699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41988685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9802923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58573067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14663543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07504352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1840185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596909405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34698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017908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4427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33673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14742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93163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91862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28056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396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563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88EE5B4-1ECA-33EC-46A4-DC6656F1D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11778"/>
              </p:ext>
            </p:extLst>
          </p:nvPr>
        </p:nvGraphicFramePr>
        <p:xfrm>
          <a:off x="742950" y="3078956"/>
          <a:ext cx="5372100" cy="5400675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319619664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09037414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63462808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62004417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7744071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63725303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60228085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44017999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55264441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6936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8307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955398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7238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86548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84472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603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15635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501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01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DF61CA41-452D-726B-645B-A5429800E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37279"/>
              </p:ext>
            </p:extLst>
          </p:nvPr>
        </p:nvGraphicFramePr>
        <p:xfrm>
          <a:off x="1743075" y="3267075"/>
          <a:ext cx="3371851" cy="3371851"/>
        </p:xfrm>
        <a:graphic>
          <a:graphicData uri="http://schemas.openxmlformats.org/drawingml/2006/table">
            <a:tbl>
              <a:tblPr/>
              <a:tblGrid>
                <a:gridCol w="481693">
                  <a:extLst>
                    <a:ext uri="{9D8B030D-6E8A-4147-A177-3AD203B41FA5}">
                      <a16:colId xmlns:a16="http://schemas.microsoft.com/office/drawing/2014/main" val="212689643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4075498899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579213705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220670926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643590183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394137258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62895709"/>
                    </a:ext>
                  </a:extLst>
                </a:gridCol>
              </a:tblGrid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495921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729035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689265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516954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537312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658272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47126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4F23A12A-4C83-EAAD-4DEE-FEB436FD4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30266"/>
              </p:ext>
            </p:extLst>
          </p:nvPr>
        </p:nvGraphicFramePr>
        <p:xfrm>
          <a:off x="1743074" y="3267074"/>
          <a:ext cx="3371851" cy="3371851"/>
        </p:xfrm>
        <a:graphic>
          <a:graphicData uri="http://schemas.openxmlformats.org/drawingml/2006/table">
            <a:tbl>
              <a:tblPr/>
              <a:tblGrid>
                <a:gridCol w="481693">
                  <a:extLst>
                    <a:ext uri="{9D8B030D-6E8A-4147-A177-3AD203B41FA5}">
                      <a16:colId xmlns:a16="http://schemas.microsoft.com/office/drawing/2014/main" val="3438975161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741545348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16828723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61593207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8184481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320064892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889271507"/>
                    </a:ext>
                  </a:extLst>
                </a:gridCol>
              </a:tblGrid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926254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665203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353335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489217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814717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218966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91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38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E559E16-A534-0DD8-158F-38A5B4E30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0706"/>
              </p:ext>
            </p:extLst>
          </p:nvPr>
        </p:nvGraphicFramePr>
        <p:xfrm>
          <a:off x="2205186" y="3729186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574317088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938572047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892946384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584464676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06730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532368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380946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983436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26E97BA-99FB-23EE-902C-3D3851D22E95}"/>
              </a:ext>
            </a:extLst>
          </p:cNvPr>
          <p:cNvCxnSpPr>
            <a:cxnSpLocks/>
          </p:cNvCxnSpPr>
          <p:nvPr/>
        </p:nvCxnSpPr>
        <p:spPr>
          <a:xfrm flipH="1">
            <a:off x="3143250" y="3611404"/>
            <a:ext cx="1378744" cy="74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1785E18-1BA7-0EC6-8245-FA290DD25229}"/>
              </a:ext>
            </a:extLst>
          </p:cNvPr>
          <p:cNvSpPr txBox="1"/>
          <p:nvPr/>
        </p:nvSpPr>
        <p:spPr>
          <a:xfrm>
            <a:off x="4521994" y="3403655"/>
            <a:ext cx="514350" cy="248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横辺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244B8AC-4325-3071-5939-280C7D66F297}"/>
              </a:ext>
            </a:extLst>
          </p:cNvPr>
          <p:cNvCxnSpPr/>
          <p:nvPr/>
        </p:nvCxnSpPr>
        <p:spPr>
          <a:xfrm flipH="1">
            <a:off x="4042065" y="4634779"/>
            <a:ext cx="1387186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FB8AF7C-AC3B-2C32-27FB-599821A592B4}"/>
              </a:ext>
            </a:extLst>
          </p:cNvPr>
          <p:cNvSpPr txBox="1"/>
          <p:nvPr/>
        </p:nvSpPr>
        <p:spPr>
          <a:xfrm>
            <a:off x="5429250" y="4427029"/>
            <a:ext cx="514350" cy="248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縦辺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C043A51-BE35-6F53-CFEB-817740F69FBF}"/>
              </a:ext>
            </a:extLst>
          </p:cNvPr>
          <p:cNvSpPr/>
          <p:nvPr/>
        </p:nvSpPr>
        <p:spPr>
          <a:xfrm>
            <a:off x="2644487" y="4787815"/>
            <a:ext cx="342900" cy="330371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816FB82-60B0-3E41-4B52-D9A59432B041}"/>
              </a:ext>
            </a:extLst>
          </p:cNvPr>
          <p:cNvCxnSpPr>
            <a:endCxn id="18" idx="2"/>
          </p:cNvCxnSpPr>
          <p:nvPr/>
        </p:nvCxnSpPr>
        <p:spPr>
          <a:xfrm>
            <a:off x="1246909" y="4530904"/>
            <a:ext cx="1397578" cy="42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58D8485-9539-BC25-EB91-E205CD8FCD20}"/>
              </a:ext>
            </a:extLst>
          </p:cNvPr>
          <p:cNvSpPr txBox="1"/>
          <p:nvPr/>
        </p:nvSpPr>
        <p:spPr>
          <a:xfrm>
            <a:off x="732559" y="4323155"/>
            <a:ext cx="514350" cy="40408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格子点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3673739-43ED-8826-0EEF-19FE349316FE}"/>
              </a:ext>
            </a:extLst>
          </p:cNvPr>
          <p:cNvSpPr/>
          <p:nvPr/>
        </p:nvSpPr>
        <p:spPr>
          <a:xfrm>
            <a:off x="2815938" y="5582378"/>
            <a:ext cx="604550" cy="582461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DE2E9D6-9E92-2C8A-D6BC-5DB939C29C4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324841" y="5879830"/>
            <a:ext cx="1491096" cy="268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A05043-B17A-F568-D7FD-9E87080CAC26}"/>
              </a:ext>
            </a:extLst>
          </p:cNvPr>
          <p:cNvSpPr txBox="1"/>
          <p:nvPr/>
        </p:nvSpPr>
        <p:spPr>
          <a:xfrm>
            <a:off x="810491" y="6024107"/>
            <a:ext cx="514350" cy="248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細胞</a:t>
            </a:r>
          </a:p>
        </p:txBody>
      </p:sp>
    </p:spTree>
    <p:extLst>
      <p:ext uri="{BB962C8B-B14F-4D97-AF65-F5344CB8AC3E}">
        <p14:creationId xmlns:p14="http://schemas.microsoft.com/office/powerpoint/2010/main" val="18304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A6B9DD3F-CED1-3CD0-B044-8F19A952E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181442"/>
              </p:ext>
            </p:extLst>
          </p:nvPr>
        </p:nvGraphicFramePr>
        <p:xfrm>
          <a:off x="2235640" y="3759640"/>
          <a:ext cx="2386724" cy="2386724"/>
        </p:xfrm>
        <a:graphic>
          <a:graphicData uri="http://schemas.openxmlformats.org/drawingml/2006/table">
            <a:tbl>
              <a:tblPr/>
              <a:tblGrid>
                <a:gridCol w="596681">
                  <a:extLst>
                    <a:ext uri="{9D8B030D-6E8A-4147-A177-3AD203B41FA5}">
                      <a16:colId xmlns:a16="http://schemas.microsoft.com/office/drawing/2014/main" val="4054398261"/>
                    </a:ext>
                  </a:extLst>
                </a:gridCol>
                <a:gridCol w="596681">
                  <a:extLst>
                    <a:ext uri="{9D8B030D-6E8A-4147-A177-3AD203B41FA5}">
                      <a16:colId xmlns:a16="http://schemas.microsoft.com/office/drawing/2014/main" val="500120223"/>
                    </a:ext>
                  </a:extLst>
                </a:gridCol>
                <a:gridCol w="596681">
                  <a:extLst>
                    <a:ext uri="{9D8B030D-6E8A-4147-A177-3AD203B41FA5}">
                      <a16:colId xmlns:a16="http://schemas.microsoft.com/office/drawing/2014/main" val="751295641"/>
                    </a:ext>
                  </a:extLst>
                </a:gridCol>
                <a:gridCol w="596681">
                  <a:extLst>
                    <a:ext uri="{9D8B030D-6E8A-4147-A177-3AD203B41FA5}">
                      <a16:colId xmlns:a16="http://schemas.microsoft.com/office/drawing/2014/main" val="1467222045"/>
                    </a:ext>
                  </a:extLst>
                </a:gridCol>
              </a:tblGrid>
              <a:tr h="59668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99550"/>
                  </a:ext>
                </a:extLst>
              </a:tr>
              <a:tr h="59668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797668"/>
                  </a:ext>
                </a:extLst>
              </a:tr>
              <a:tr h="59668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359808"/>
                  </a:ext>
                </a:extLst>
              </a:tr>
              <a:tr h="59668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784472"/>
                  </a:ext>
                </a:extLst>
              </a:tr>
            </a:tbl>
          </a:graphicData>
        </a:graphic>
      </p:graphicFrame>
      <p:sp>
        <p:nvSpPr>
          <p:cNvPr id="18" name="楕円 17">
            <a:extLst>
              <a:ext uri="{FF2B5EF4-FFF2-40B4-BE49-F238E27FC236}">
                <a16:creationId xmlns:a16="http://schemas.microsoft.com/office/drawing/2014/main" id="{7D49BC04-78DD-77A1-958A-5252BBB49A97}"/>
              </a:ext>
            </a:extLst>
          </p:cNvPr>
          <p:cNvSpPr/>
          <p:nvPr/>
        </p:nvSpPr>
        <p:spPr>
          <a:xfrm>
            <a:off x="2588157" y="4701642"/>
            <a:ext cx="502716" cy="50271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6000">
                <a:schemeClr val="accent3">
                  <a:lumMod val="89000"/>
                  <a:alpha val="67000"/>
                </a:schemeClr>
              </a:gs>
              <a:gs pos="69000">
                <a:schemeClr val="accent3">
                  <a:lumMod val="75000"/>
                  <a:alpha val="0"/>
                </a:schemeClr>
              </a:gs>
              <a:gs pos="97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7D3B1E7-6924-7CC6-E111-C20B17464E54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143250" y="3540122"/>
            <a:ext cx="1058791" cy="81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8701E30-8746-D39E-15C5-ED3B0CCD8C18}"/>
                  </a:ext>
                </a:extLst>
              </p:cNvPr>
              <p:cNvSpPr txBox="1"/>
              <p:nvPr/>
            </p:nvSpPr>
            <p:spPr>
              <a:xfrm>
                <a:off x="3794529" y="2832236"/>
                <a:ext cx="815024" cy="707886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000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2000"/>
                      <m:t>h</m:t>
                    </m:r>
                    <m:r>
                      <a:rPr lang="en-US" altLang="ja-JP" sz="2000"/>
                      <m:t>(2, 2)</m:t>
                    </m:r>
                  </m:oMath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8701E30-8746-D39E-15C5-ED3B0CCD8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529" y="2832236"/>
                <a:ext cx="815024" cy="707886"/>
              </a:xfrm>
              <a:prstGeom prst="rect">
                <a:avLst/>
              </a:prstGeom>
              <a:blipFill>
                <a:blip r:embed="rId2"/>
                <a:stretch>
                  <a:fillRect l="-5147" t="-4237" r="-8824" b="-6780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20FC789-129C-FC8B-EC88-2F70598AF580}"/>
              </a:ext>
            </a:extLst>
          </p:cNvPr>
          <p:cNvCxnSpPr/>
          <p:nvPr/>
        </p:nvCxnSpPr>
        <p:spPr>
          <a:xfrm flipH="1">
            <a:off x="4040511" y="4548990"/>
            <a:ext cx="1387186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244FCFD-3551-D8E8-DFC4-0EBD73589BF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80116" y="4452581"/>
            <a:ext cx="1064371" cy="500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646E717-C59A-65A4-B45B-51DABD4CA135}"/>
                  </a:ext>
                </a:extLst>
              </p:cNvPr>
              <p:cNvSpPr txBox="1"/>
              <p:nvPr/>
            </p:nvSpPr>
            <p:spPr>
              <a:xfrm>
                <a:off x="369366" y="4098638"/>
                <a:ext cx="1210750" cy="707886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000" dirty="0"/>
                  <a:t>格子点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(3, 2)</m:t>
                    </m:r>
                  </m:oMath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646E717-C59A-65A4-B45B-51DABD4CA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66" y="4098638"/>
                <a:ext cx="1210750" cy="707886"/>
              </a:xfrm>
              <a:prstGeom prst="rect">
                <a:avLst/>
              </a:prstGeom>
              <a:blipFill>
                <a:blip r:embed="rId3"/>
                <a:stretch>
                  <a:fillRect t="-3390" b="-7627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6E46837-D59E-2213-BDFA-4F00A7B8B295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1324841" y="5849751"/>
            <a:ext cx="1766032" cy="469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D6C91D1-2EE2-10CD-93C8-F92467A47FB5}"/>
                  </a:ext>
                </a:extLst>
              </p:cNvPr>
              <p:cNvSpPr txBox="1"/>
              <p:nvPr/>
            </p:nvSpPr>
            <p:spPr>
              <a:xfrm>
                <a:off x="524536" y="5965572"/>
                <a:ext cx="800305" cy="707886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000" dirty="0"/>
                  <a:t>細胞 </a:t>
                </a:r>
                <a14:m>
                  <m:oMath xmlns:m="http://schemas.openxmlformats.org/officeDocument/2006/math">
                    <m:r>
                      <a:rPr lang="en-US" altLang="ja-JP" sz="2000"/>
                      <m:t>𝑐</m:t>
                    </m:r>
                    <m:r>
                      <a:rPr lang="en-US" altLang="ja-JP" sz="2000"/>
                      <m:t>(4, 2)</m:t>
                    </m:r>
                  </m:oMath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D6C91D1-2EE2-10CD-93C8-F92467A47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36" y="5965572"/>
                <a:ext cx="800305" cy="707886"/>
              </a:xfrm>
              <a:prstGeom prst="rect">
                <a:avLst/>
              </a:prstGeom>
              <a:blipFill>
                <a:blip r:embed="rId4"/>
                <a:stretch>
                  <a:fillRect l="-6767" t="-4237" r="-9023" b="-6780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AD766B1-9CB3-DDFB-A60E-B27E92EA3B26}"/>
                  </a:ext>
                </a:extLst>
              </p:cNvPr>
              <p:cNvSpPr txBox="1"/>
              <p:nvPr/>
            </p:nvSpPr>
            <p:spPr>
              <a:xfrm>
                <a:off x="5427696" y="4343045"/>
                <a:ext cx="815024" cy="707886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000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2000"/>
                      <m:t>𝑣</m:t>
                    </m:r>
                    <m:r>
                      <a:rPr lang="en-US" altLang="ja-JP" sz="2000"/>
                      <m:t>(3, 4)</m:t>
                    </m:r>
                  </m:oMath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AD766B1-9CB3-DDFB-A60E-B27E92EA3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696" y="4343045"/>
                <a:ext cx="815024" cy="707886"/>
              </a:xfrm>
              <a:prstGeom prst="rect">
                <a:avLst/>
              </a:prstGeom>
              <a:blipFill>
                <a:blip r:embed="rId5"/>
                <a:stretch>
                  <a:fillRect l="-5147" t="-3361" r="-8824" b="-6723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楕円 26">
            <a:extLst>
              <a:ext uri="{FF2B5EF4-FFF2-40B4-BE49-F238E27FC236}">
                <a16:creationId xmlns:a16="http://schemas.microsoft.com/office/drawing/2014/main" id="{436184C7-F766-D4A5-4BE3-2C15431B3B05}"/>
              </a:ext>
            </a:extLst>
          </p:cNvPr>
          <p:cNvSpPr/>
          <p:nvPr/>
        </p:nvSpPr>
        <p:spPr>
          <a:xfrm>
            <a:off x="2873970" y="5598393"/>
            <a:ext cx="502716" cy="50271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6000">
                <a:schemeClr val="accent3">
                  <a:lumMod val="89000"/>
                  <a:alpha val="67000"/>
                </a:schemeClr>
              </a:gs>
              <a:gs pos="69000">
                <a:schemeClr val="accent3">
                  <a:lumMod val="75000"/>
                  <a:alpha val="0"/>
                </a:schemeClr>
              </a:gs>
              <a:gs pos="97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63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DF6A6FA-E422-DCD6-D686-BE1371082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57549"/>
              </p:ext>
            </p:extLst>
          </p:nvPr>
        </p:nvGraphicFramePr>
        <p:xfrm>
          <a:off x="2255613" y="3719859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3431941709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893845625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635242531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964636637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761915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115473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906884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433690"/>
                  </a:ext>
                </a:extLst>
              </a:tr>
            </a:tbl>
          </a:graphicData>
        </a:graphic>
      </p:graphicFrame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9B1F59B0-213E-568B-1FEB-F22F8D0D1A9F}"/>
              </a:ext>
            </a:extLst>
          </p:cNvPr>
          <p:cNvGrpSpPr/>
          <p:nvPr/>
        </p:nvGrpSpPr>
        <p:grpSpPr>
          <a:xfrm>
            <a:off x="1988616" y="3532534"/>
            <a:ext cx="3016684" cy="374650"/>
            <a:chOff x="1988616" y="3532534"/>
            <a:chExt cx="3016684" cy="374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772C3BB2-DE86-A6FB-F0C9-59CA84EDB2E2}"/>
                    </a:ext>
                  </a:extLst>
                </p:cNvPr>
                <p:cNvSpPr/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(1,1)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772C3BB2-DE86-A6FB-F0C9-59CA84EDB2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blipFill>
                  <a:blip r:embed="rId2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26E9C1D5-A26F-FFF3-1273-9A94B4F0964D}"/>
                    </a:ext>
                  </a:extLst>
                </p:cNvPr>
                <p:cNvSpPr/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(1,2)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26E9C1D5-A26F-FFF3-1273-9A94B4F096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blipFill>
                  <a:blip r:embed="rId3"/>
                  <a:stretch>
                    <a:fillRect l="-18478" r="-9783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28FE3C3E-7131-3723-17E5-933E42BA924C}"/>
                    </a:ext>
                  </a:extLst>
                </p:cNvPr>
                <p:cNvSpPr/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(1,3)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28FE3C3E-7131-3723-17E5-933E42BA92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blipFill>
                  <a:blip r:embed="rId4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20807A67-4ED3-ED15-70B7-65D043DC9B0D}"/>
                    </a:ext>
                  </a:extLst>
                </p:cNvPr>
                <p:cNvSpPr/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(1,4)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20807A67-4ED3-ED15-70B7-65D043DC9B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blipFill>
                  <a:blip r:embed="rId5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70F23494-9A65-5E2C-B38F-6DDCF3A4598C}"/>
                    </a:ext>
                  </a:extLst>
                </p:cNvPr>
                <p:cNvSpPr/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(1,5)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70F23494-9A65-5E2C-B38F-6DDCF3A459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blipFill>
                  <a:blip r:embed="rId6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D5AAAA4-818E-401D-A2A8-A44D5A0170C6}"/>
              </a:ext>
            </a:extLst>
          </p:cNvPr>
          <p:cNvGrpSpPr/>
          <p:nvPr/>
        </p:nvGrpSpPr>
        <p:grpSpPr>
          <a:xfrm>
            <a:off x="1988616" y="4127847"/>
            <a:ext cx="3016684" cy="374650"/>
            <a:chOff x="1988616" y="4094509"/>
            <a:chExt cx="3016684" cy="374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4E90A6E5-E67E-0F87-5917-DD39B3DC9C13}"/>
                    </a:ext>
                  </a:extLst>
                </p:cNvPr>
                <p:cNvSpPr/>
                <p:nvPr/>
              </p:nvSpPr>
              <p:spPr>
                <a:xfrm>
                  <a:off x="1988616" y="4094509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(2,1)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4E90A6E5-E67E-0F87-5917-DD39B3DC9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616" y="4094509"/>
                  <a:ext cx="565150" cy="374650"/>
                </a:xfrm>
                <a:prstGeom prst="rect">
                  <a:avLst/>
                </a:prstGeom>
                <a:blipFill>
                  <a:blip r:embed="rId7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0CEFE175-01EA-A8E3-B2E0-C7DBD4F3663E}"/>
                    </a:ext>
                  </a:extLst>
                </p:cNvPr>
                <p:cNvSpPr/>
                <p:nvPr/>
              </p:nvSpPr>
              <p:spPr>
                <a:xfrm>
                  <a:off x="2601500" y="4094509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(2,2)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0CEFE175-01EA-A8E3-B2E0-C7DBD4F366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500" y="4094509"/>
                  <a:ext cx="565150" cy="374650"/>
                </a:xfrm>
                <a:prstGeom prst="rect">
                  <a:avLst/>
                </a:prstGeom>
                <a:blipFill>
                  <a:blip r:embed="rId8"/>
                  <a:stretch>
                    <a:fillRect l="-18478" r="-9783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82ADA74F-5B5D-D555-2E19-CBEFFAFDD3AC}"/>
                    </a:ext>
                  </a:extLst>
                </p:cNvPr>
                <p:cNvSpPr/>
                <p:nvPr/>
              </p:nvSpPr>
              <p:spPr>
                <a:xfrm>
                  <a:off x="3214384" y="4094509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(2,3)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82ADA74F-5B5D-D555-2E19-CBEFFAFDD3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384" y="4094509"/>
                  <a:ext cx="565150" cy="374650"/>
                </a:xfrm>
                <a:prstGeom prst="rect">
                  <a:avLst/>
                </a:prstGeom>
                <a:blipFill>
                  <a:blip r:embed="rId9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BE10A7B3-FACE-AC3F-6C56-5821E4A6A963}"/>
                    </a:ext>
                  </a:extLst>
                </p:cNvPr>
                <p:cNvSpPr/>
                <p:nvPr/>
              </p:nvSpPr>
              <p:spPr>
                <a:xfrm>
                  <a:off x="3827268" y="4094509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(2,4)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BE10A7B3-FACE-AC3F-6C56-5821E4A6A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68" y="4094509"/>
                  <a:ext cx="565150" cy="374650"/>
                </a:xfrm>
                <a:prstGeom prst="rect">
                  <a:avLst/>
                </a:prstGeom>
                <a:blipFill>
                  <a:blip r:embed="rId10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A844B4FB-0EB0-F6BF-40D8-8A28D9935995}"/>
                    </a:ext>
                  </a:extLst>
                </p:cNvPr>
                <p:cNvSpPr/>
                <p:nvPr/>
              </p:nvSpPr>
              <p:spPr>
                <a:xfrm>
                  <a:off x="4440150" y="4094509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(2,5)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A844B4FB-0EB0-F6BF-40D8-8A28D99359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0150" y="4094509"/>
                  <a:ext cx="565150" cy="374650"/>
                </a:xfrm>
                <a:prstGeom prst="rect">
                  <a:avLst/>
                </a:prstGeom>
                <a:blipFill>
                  <a:blip r:embed="rId11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0907CE02-C2D1-FB8B-CBFE-3979DC6668D4}"/>
              </a:ext>
            </a:extLst>
          </p:cNvPr>
          <p:cNvGrpSpPr/>
          <p:nvPr/>
        </p:nvGrpSpPr>
        <p:grpSpPr>
          <a:xfrm>
            <a:off x="1988617" y="4723160"/>
            <a:ext cx="3016684" cy="374650"/>
            <a:chOff x="1988616" y="3532534"/>
            <a:chExt cx="3016684" cy="374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07D792FF-6A29-C509-ECCE-53395842FA45}"/>
                    </a:ext>
                  </a:extLst>
                </p:cNvPr>
                <p:cNvSpPr/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(3,1)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07D792FF-6A29-C509-ECCE-53395842F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blipFill>
                  <a:blip r:embed="rId12"/>
                  <a:stretch>
                    <a:fillRect l="-17204" r="-9677"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48BA2EF3-087E-7AE3-A150-1E719FB4A5FF}"/>
                    </a:ext>
                  </a:extLst>
                </p:cNvPr>
                <p:cNvSpPr/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(3,2)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48BA2EF3-087E-7AE3-A150-1E719FB4A5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blipFill>
                  <a:blip r:embed="rId13"/>
                  <a:stretch>
                    <a:fillRect l="-18478" r="-9783"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60098912-5D55-9B76-28BC-0B9986B905F3}"/>
                    </a:ext>
                  </a:extLst>
                </p:cNvPr>
                <p:cNvSpPr/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(3,3)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60098912-5D55-9B76-28BC-0B9986B905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blipFill>
                  <a:blip r:embed="rId14"/>
                  <a:stretch>
                    <a:fillRect l="-17204" r="-9677"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8E1023AB-399F-EECE-AB12-3D057B104C30}"/>
                    </a:ext>
                  </a:extLst>
                </p:cNvPr>
                <p:cNvSpPr/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(3,4)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8E1023AB-399F-EECE-AB12-3D057B104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blipFill>
                  <a:blip r:embed="rId15"/>
                  <a:stretch>
                    <a:fillRect l="-17204" r="-9677"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正方形/長方形 45">
                  <a:extLst>
                    <a:ext uri="{FF2B5EF4-FFF2-40B4-BE49-F238E27FC236}">
                      <a16:creationId xmlns:a16="http://schemas.microsoft.com/office/drawing/2014/main" id="{38444A1B-ABCE-BB2E-63E7-53B8C0CC53F3}"/>
                    </a:ext>
                  </a:extLst>
                </p:cNvPr>
                <p:cNvSpPr/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(3,5)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正方形/長方形 45">
                  <a:extLst>
                    <a:ext uri="{FF2B5EF4-FFF2-40B4-BE49-F238E27FC236}">
                      <a16:creationId xmlns:a16="http://schemas.microsoft.com/office/drawing/2014/main" id="{38444A1B-ABCE-BB2E-63E7-53B8C0CC53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blipFill>
                  <a:blip r:embed="rId16"/>
                  <a:stretch>
                    <a:fillRect l="-17204" r="-9677"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E695A40-D8F2-DF94-4291-16AB81CF89B0}"/>
              </a:ext>
            </a:extLst>
          </p:cNvPr>
          <p:cNvGrpSpPr/>
          <p:nvPr/>
        </p:nvGrpSpPr>
        <p:grpSpPr>
          <a:xfrm>
            <a:off x="1988617" y="5318473"/>
            <a:ext cx="3016684" cy="374650"/>
            <a:chOff x="1988616" y="3532534"/>
            <a:chExt cx="3016684" cy="374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091C5D2C-51C7-BC81-AC01-02047B83809D}"/>
                    </a:ext>
                  </a:extLst>
                </p:cNvPr>
                <p:cNvSpPr/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(4,1)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091C5D2C-51C7-BC81-AC01-02047B8380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blipFill>
                  <a:blip r:embed="rId17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正方形/長方形 48">
                  <a:extLst>
                    <a:ext uri="{FF2B5EF4-FFF2-40B4-BE49-F238E27FC236}">
                      <a16:creationId xmlns:a16="http://schemas.microsoft.com/office/drawing/2014/main" id="{5CCFC04A-A185-1AE6-58A6-2E01F05FCE67}"/>
                    </a:ext>
                  </a:extLst>
                </p:cNvPr>
                <p:cNvSpPr/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(4,2)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正方形/長方形 48">
                  <a:extLst>
                    <a:ext uri="{FF2B5EF4-FFF2-40B4-BE49-F238E27FC236}">
                      <a16:creationId xmlns:a16="http://schemas.microsoft.com/office/drawing/2014/main" id="{5CCFC04A-A185-1AE6-58A6-2E01F05FCE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blipFill>
                  <a:blip r:embed="rId18"/>
                  <a:stretch>
                    <a:fillRect l="-18478" r="-9783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正方形/長方形 49">
                  <a:extLst>
                    <a:ext uri="{FF2B5EF4-FFF2-40B4-BE49-F238E27FC236}">
                      <a16:creationId xmlns:a16="http://schemas.microsoft.com/office/drawing/2014/main" id="{ADBCBE11-3641-9775-ACF9-E6EDCDA1C27F}"/>
                    </a:ext>
                  </a:extLst>
                </p:cNvPr>
                <p:cNvSpPr/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(4,3)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正方形/長方形 49">
                  <a:extLst>
                    <a:ext uri="{FF2B5EF4-FFF2-40B4-BE49-F238E27FC236}">
                      <a16:creationId xmlns:a16="http://schemas.microsoft.com/office/drawing/2014/main" id="{ADBCBE11-3641-9775-ACF9-E6EDCDA1C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blipFill>
                  <a:blip r:embed="rId19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9E2BF3F0-2ACA-ABDA-0B31-4400B1974983}"/>
                    </a:ext>
                  </a:extLst>
                </p:cNvPr>
                <p:cNvSpPr/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(4,4)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9E2BF3F0-2ACA-ABDA-0B31-4400B19749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blipFill>
                  <a:blip r:embed="rId20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0BB9CAFE-7605-FAC9-DD7A-E8F3F15668E6}"/>
                    </a:ext>
                  </a:extLst>
                </p:cNvPr>
                <p:cNvSpPr/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(4,5)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0BB9CAFE-7605-FAC9-DD7A-E8F3F15668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blipFill>
                  <a:blip r:embed="rId21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064B1CD-F543-2D3C-8336-73BF26993EA8}"/>
              </a:ext>
            </a:extLst>
          </p:cNvPr>
          <p:cNvGrpSpPr/>
          <p:nvPr/>
        </p:nvGrpSpPr>
        <p:grpSpPr>
          <a:xfrm>
            <a:off x="1988617" y="5913784"/>
            <a:ext cx="3016684" cy="374650"/>
            <a:chOff x="1988616" y="3532534"/>
            <a:chExt cx="3016684" cy="374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E5D58757-EA8D-10D0-68B2-A8FDF259EB87}"/>
                    </a:ext>
                  </a:extLst>
                </p:cNvPr>
                <p:cNvSpPr/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(5,1)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E5D58757-EA8D-10D0-68B2-A8FDF259EB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blipFill>
                  <a:blip r:embed="rId22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A34633E8-F3C4-8A9B-7C13-B7FBA4DE8F50}"/>
                    </a:ext>
                  </a:extLst>
                </p:cNvPr>
                <p:cNvSpPr/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(5,2)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A34633E8-F3C4-8A9B-7C13-B7FBA4DE8F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blipFill>
                  <a:blip r:embed="rId23"/>
                  <a:stretch>
                    <a:fillRect l="-18478" r="-9783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054F560E-C19C-FED8-6DAC-C406B55A75F3}"/>
                    </a:ext>
                  </a:extLst>
                </p:cNvPr>
                <p:cNvSpPr/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(5,3)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054F560E-C19C-FED8-6DAC-C406B55A75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blipFill>
                  <a:blip r:embed="rId24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F8B0D4A1-DC89-CC33-45D5-3D49163B8091}"/>
                    </a:ext>
                  </a:extLst>
                </p:cNvPr>
                <p:cNvSpPr/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(5,4)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F8B0D4A1-DC89-CC33-45D5-3D49163B80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blipFill>
                  <a:blip r:embed="rId25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C4654696-E96E-5F25-D5D0-E01636C1CA5F}"/>
                    </a:ext>
                  </a:extLst>
                </p:cNvPr>
                <p:cNvSpPr/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(5,5)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C4654696-E96E-5F25-D5D0-E01636C1CA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blipFill>
                  <a:blip r:embed="rId26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796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7">
            <a:extLst>
              <a:ext uri="{FF2B5EF4-FFF2-40B4-BE49-F238E27FC236}">
                <a16:creationId xmlns:a16="http://schemas.microsoft.com/office/drawing/2014/main" id="{1FFA86EE-F2B2-ACFE-E509-16DA5854B2DE}"/>
              </a:ext>
            </a:extLst>
          </p:cNvPr>
          <p:cNvSpPr/>
          <p:nvPr/>
        </p:nvSpPr>
        <p:spPr>
          <a:xfrm>
            <a:off x="3260635" y="4793172"/>
            <a:ext cx="342900" cy="330371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D980469-FE21-3CCF-E503-8D14AC72C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88530"/>
              </p:ext>
            </p:extLst>
          </p:nvPr>
        </p:nvGraphicFramePr>
        <p:xfrm>
          <a:off x="2205186" y="3729186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2276028003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775541779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892900010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917526429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750030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546231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88167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717132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81A845F-D7F7-2922-EB19-5E66CD39B858}"/>
              </a:ext>
            </a:extLst>
          </p:cNvPr>
          <p:cNvCxnSpPr>
            <a:cxnSpLocks/>
          </p:cNvCxnSpPr>
          <p:nvPr/>
        </p:nvCxnSpPr>
        <p:spPr>
          <a:xfrm>
            <a:off x="1863057" y="4371076"/>
            <a:ext cx="1432711" cy="512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DCD2A06-02BD-5D2C-78DB-293993E1B17A}"/>
                  </a:ext>
                </a:extLst>
              </p:cNvPr>
              <p:cNvSpPr txBox="1"/>
              <p:nvPr/>
            </p:nvSpPr>
            <p:spPr>
              <a:xfrm>
                <a:off x="952258" y="4267202"/>
                <a:ext cx="910799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格子点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DCD2A06-02BD-5D2C-78DB-293993E1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58" y="4267202"/>
                <a:ext cx="910799" cy="404085"/>
              </a:xfrm>
              <a:prstGeom prst="rect">
                <a:avLst/>
              </a:prstGeom>
              <a:blipFill>
                <a:blip r:embed="rId2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7C7FAFD-FB44-4335-DC84-F589775F6A7F}"/>
              </a:ext>
            </a:extLst>
          </p:cNvPr>
          <p:cNvCxnSpPr>
            <a:cxnSpLocks/>
          </p:cNvCxnSpPr>
          <p:nvPr/>
        </p:nvCxnSpPr>
        <p:spPr>
          <a:xfrm flipH="1">
            <a:off x="3736768" y="4227671"/>
            <a:ext cx="1600251" cy="71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B9A9F62-31E5-751E-BFEC-FD147EAA93C5}"/>
                  </a:ext>
                </a:extLst>
              </p:cNvPr>
              <p:cNvSpPr txBox="1"/>
              <p:nvPr/>
            </p:nvSpPr>
            <p:spPr>
              <a:xfrm>
                <a:off x="5337018" y="4123797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B9A9F62-31E5-751E-BFEC-FD147EAA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018" y="4123797"/>
                <a:ext cx="815024" cy="248209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73C6A9-682D-BB35-922E-4818A73D546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429000" y="3453568"/>
            <a:ext cx="1215618" cy="1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EA9147-3D9F-FAEB-A5C1-F323BCFF0B31}"/>
                  </a:ext>
                </a:extLst>
              </p:cNvPr>
              <p:cNvSpPr txBox="1"/>
              <p:nvPr/>
            </p:nvSpPr>
            <p:spPr>
              <a:xfrm>
                <a:off x="4076085" y="3205359"/>
                <a:ext cx="1137066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EA9147-3D9F-FAEB-A5C1-F323BCFF0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085" y="3205359"/>
                <a:ext cx="1137066" cy="248209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DB98509-B914-5571-09FB-ADAE6AF62523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429000" y="5467679"/>
            <a:ext cx="1500506" cy="40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BC6DCF2-CE91-246E-7D70-2F1FC18E698B}"/>
                  </a:ext>
                </a:extLst>
              </p:cNvPr>
              <p:cNvSpPr txBox="1"/>
              <p:nvPr/>
            </p:nvSpPr>
            <p:spPr>
              <a:xfrm>
                <a:off x="4929506" y="5749294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BC6DCF2-CE91-246E-7D70-2F1FC18E6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506" y="5749294"/>
                <a:ext cx="815024" cy="248209"/>
              </a:xfrm>
              <a:prstGeom prst="rect">
                <a:avLst/>
              </a:prstGeom>
              <a:blipFill>
                <a:blip r:embed="rId5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5FDB28E-07D4-A258-B74B-947290449D27}"/>
              </a:ext>
            </a:extLst>
          </p:cNvPr>
          <p:cNvCxnSpPr>
            <a:cxnSpLocks/>
          </p:cNvCxnSpPr>
          <p:nvPr/>
        </p:nvCxnSpPr>
        <p:spPr>
          <a:xfrm flipV="1">
            <a:off x="1570637" y="4971029"/>
            <a:ext cx="1509523" cy="51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B5AC963-4710-6F10-2FA2-ECA6388ACD14}"/>
                  </a:ext>
                </a:extLst>
              </p:cNvPr>
              <p:cNvSpPr txBox="1"/>
              <p:nvPr/>
            </p:nvSpPr>
            <p:spPr>
              <a:xfrm>
                <a:off x="1026884" y="5483445"/>
                <a:ext cx="1008224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B5AC963-4710-6F10-2FA2-ECA6388A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84" y="5483445"/>
                <a:ext cx="1008224" cy="404085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19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200A20A-C237-C310-FD42-B3E94CDB0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31229"/>
              </p:ext>
            </p:extLst>
          </p:nvPr>
        </p:nvGraphicFramePr>
        <p:xfrm>
          <a:off x="2205186" y="3729186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265088477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1485409556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844049923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857164236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922599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542075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42128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089196"/>
                  </a:ext>
                </a:extLst>
              </a:tr>
            </a:tbl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960C56B-60BC-66E1-42A5-CEF5D9E8ACE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397701" y="3943742"/>
            <a:ext cx="1515696" cy="507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66AD60D-914E-F727-F0EE-9237E73007F3}"/>
                  </a:ext>
                </a:extLst>
              </p:cNvPr>
              <p:cNvSpPr txBox="1"/>
              <p:nvPr/>
            </p:nvSpPr>
            <p:spPr>
              <a:xfrm>
                <a:off x="475413" y="3839867"/>
                <a:ext cx="910799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細胞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66AD60D-914E-F727-F0EE-9237E730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13" y="3839867"/>
                <a:ext cx="910799" cy="248209"/>
              </a:xfrm>
              <a:prstGeom prst="rect">
                <a:avLst/>
              </a:prstGeom>
              <a:blipFill>
                <a:blip r:embed="rId2"/>
                <a:stretch>
                  <a:fillRect b="-9302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9959A6-4A34-9A28-2B97-D4ACBFFF667C}"/>
              </a:ext>
            </a:extLst>
          </p:cNvPr>
          <p:cNvCxnSpPr>
            <a:cxnSpLocks/>
          </p:cNvCxnSpPr>
          <p:nvPr/>
        </p:nvCxnSpPr>
        <p:spPr>
          <a:xfrm flipH="1">
            <a:off x="3080161" y="3327744"/>
            <a:ext cx="154660" cy="101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AA7A3D3-695B-F1C0-D8A4-496CBF98D1B4}"/>
                  </a:ext>
                </a:extLst>
              </p:cNvPr>
              <p:cNvSpPr txBox="1"/>
              <p:nvPr/>
            </p:nvSpPr>
            <p:spPr>
              <a:xfrm>
                <a:off x="2827308" y="3105825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AA7A3D3-695B-F1C0-D8A4-496CBF98D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08" y="3105825"/>
                <a:ext cx="815024" cy="248209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6015484-569A-F986-EABC-9AAF8DD594A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429000" y="4205892"/>
            <a:ext cx="2231596" cy="43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3E3F17-7ECE-7AB2-0605-F21F586FDCD5}"/>
                  </a:ext>
                </a:extLst>
              </p:cNvPr>
              <p:cNvSpPr txBox="1"/>
              <p:nvPr/>
            </p:nvSpPr>
            <p:spPr>
              <a:xfrm>
                <a:off x="5092063" y="3957683"/>
                <a:ext cx="1137066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3E3F17-7ECE-7AB2-0605-F21F586FD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063" y="3957683"/>
                <a:ext cx="1137066" cy="248209"/>
              </a:xfrm>
              <a:prstGeom prst="rect">
                <a:avLst/>
              </a:prstGeom>
              <a:blipFill>
                <a:blip r:embed="rId4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9E9873B-BA19-7B86-2D80-6C3BBD97D73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685218" y="4674791"/>
            <a:ext cx="1142090" cy="55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813B8B1-B98C-7BA9-A5BA-43B78B8EEE7F}"/>
                  </a:ext>
                </a:extLst>
              </p:cNvPr>
              <p:cNvSpPr txBox="1"/>
              <p:nvPr/>
            </p:nvSpPr>
            <p:spPr>
              <a:xfrm>
                <a:off x="870194" y="5106429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813B8B1-B98C-7BA9-A5BA-43B78B8EE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94" y="5106429"/>
                <a:ext cx="815024" cy="248209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7BECC1A-4A75-2E0D-2343-F920C2179A3D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080161" y="4971029"/>
            <a:ext cx="784054" cy="71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D0FC8E7-D0A5-0894-7089-159E7A359FBD}"/>
                  </a:ext>
                </a:extLst>
              </p:cNvPr>
              <p:cNvSpPr txBox="1"/>
              <p:nvPr/>
            </p:nvSpPr>
            <p:spPr>
              <a:xfrm>
                <a:off x="3360103" y="5681684"/>
                <a:ext cx="1008224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D0FC8E7-D0A5-0894-7089-159E7A359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103" y="5681684"/>
                <a:ext cx="1008224" cy="404085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055F7F3C-1E5B-2F6B-38E0-A2CA0670967C}"/>
              </a:ext>
            </a:extLst>
          </p:cNvPr>
          <p:cNvSpPr/>
          <p:nvPr/>
        </p:nvSpPr>
        <p:spPr>
          <a:xfrm>
            <a:off x="2827308" y="4368599"/>
            <a:ext cx="587852" cy="566372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</p:spTree>
    <p:extLst>
      <p:ext uri="{BB962C8B-B14F-4D97-AF65-F5344CB8AC3E}">
        <p14:creationId xmlns:p14="http://schemas.microsoft.com/office/powerpoint/2010/main" val="221344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7BCFB72-861E-8DDF-33F1-74D17F3B3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27691"/>
              </p:ext>
            </p:extLst>
          </p:nvPr>
        </p:nvGraphicFramePr>
        <p:xfrm>
          <a:off x="1269017" y="285844"/>
          <a:ext cx="4319966" cy="4319966"/>
        </p:xfrm>
        <a:graphic>
          <a:graphicData uri="http://schemas.openxmlformats.org/drawingml/2006/table">
            <a:tbl>
              <a:tblPr/>
              <a:tblGrid>
                <a:gridCol w="617138">
                  <a:extLst>
                    <a:ext uri="{9D8B030D-6E8A-4147-A177-3AD203B41FA5}">
                      <a16:colId xmlns:a16="http://schemas.microsoft.com/office/drawing/2014/main" val="869928315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2728402053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929988258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550071547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519211167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982109341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777367614"/>
                    </a:ext>
                  </a:extLst>
                </a:gridCol>
              </a:tblGrid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717915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07047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94006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862918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250530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93164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31524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C44EA777-4B1C-470C-9ADC-C3784C963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70083"/>
              </p:ext>
            </p:extLst>
          </p:nvPr>
        </p:nvGraphicFramePr>
        <p:xfrm>
          <a:off x="1269017" y="4788507"/>
          <a:ext cx="4319966" cy="4319966"/>
        </p:xfrm>
        <a:graphic>
          <a:graphicData uri="http://schemas.openxmlformats.org/drawingml/2006/table">
            <a:tbl>
              <a:tblPr/>
              <a:tblGrid>
                <a:gridCol w="617138">
                  <a:extLst>
                    <a:ext uri="{9D8B030D-6E8A-4147-A177-3AD203B41FA5}">
                      <a16:colId xmlns:a16="http://schemas.microsoft.com/office/drawing/2014/main" val="1857832175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844091582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728674929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381506679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175585745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682754216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2107173526"/>
                    </a:ext>
                  </a:extLst>
                </a:gridCol>
              </a:tblGrid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404194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785281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607508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707030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269886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852018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77737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3631F29-3824-726B-0282-90A828E69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51992"/>
              </p:ext>
            </p:extLst>
          </p:nvPr>
        </p:nvGraphicFramePr>
        <p:xfrm>
          <a:off x="977458" y="4496946"/>
          <a:ext cx="4903088" cy="4903088"/>
        </p:xfrm>
        <a:graphic>
          <a:graphicData uri="http://schemas.openxmlformats.org/drawingml/2006/table">
            <a:tbl>
              <a:tblPr/>
              <a:tblGrid>
                <a:gridCol w="612886">
                  <a:extLst>
                    <a:ext uri="{9D8B030D-6E8A-4147-A177-3AD203B41FA5}">
                      <a16:colId xmlns:a16="http://schemas.microsoft.com/office/drawing/2014/main" val="2865982803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1866660212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370636134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1465933625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1773422556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4066275533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3448313060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532915103"/>
                    </a:ext>
                  </a:extLst>
                </a:gridCol>
              </a:tblGrid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729946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368233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493448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309190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485261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083668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53146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9344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70ECC64-82FA-CFEB-31C2-A5CC8E34FDC7}"/>
                  </a:ext>
                </a:extLst>
              </p:cNvPr>
              <p:cNvSpPr txBox="1"/>
              <p:nvPr/>
            </p:nvSpPr>
            <p:spPr>
              <a:xfrm>
                <a:off x="2250357" y="3418924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70ECC64-82FA-CFEB-31C2-A5CC8E34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357" y="3418924"/>
                <a:ext cx="114486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4002374-9788-6998-24C4-E118B619DC82}"/>
                  </a:ext>
                </a:extLst>
              </p:cNvPr>
              <p:cNvSpPr txBox="1"/>
              <p:nvPr/>
            </p:nvSpPr>
            <p:spPr>
              <a:xfrm>
                <a:off x="3798283" y="1839451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4002374-9788-6998-24C4-E118B619D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1839451"/>
                <a:ext cx="114486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5305744-B987-453A-C500-1FAE1A437026}"/>
                  </a:ext>
                </a:extLst>
              </p:cNvPr>
              <p:cNvSpPr txBox="1"/>
              <p:nvPr/>
            </p:nvSpPr>
            <p:spPr>
              <a:xfrm>
                <a:off x="1656417" y="931307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5305744-B987-453A-C500-1FAE1A437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17" y="931307"/>
                <a:ext cx="114486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1A5218-E648-20D2-E45A-73A19BC96386}"/>
                  </a:ext>
                </a:extLst>
              </p:cNvPr>
              <p:cNvSpPr txBox="1"/>
              <p:nvPr/>
            </p:nvSpPr>
            <p:spPr>
              <a:xfrm>
                <a:off x="2839212" y="912971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1A5218-E648-20D2-E45A-73A19BC96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212" y="912971"/>
                <a:ext cx="114486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40B41F-2F19-5A90-9449-7E9F90E8A393}"/>
                  </a:ext>
                </a:extLst>
              </p:cNvPr>
              <p:cNvSpPr txBox="1"/>
              <p:nvPr/>
            </p:nvSpPr>
            <p:spPr>
              <a:xfrm>
                <a:off x="2228850" y="2161545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40B41F-2F19-5A90-9449-7E9F90E8A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0" y="2161545"/>
                <a:ext cx="114486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8D0B101-EA0B-D554-166B-BB675C77B703}"/>
                  </a:ext>
                </a:extLst>
              </p:cNvPr>
              <p:cNvSpPr txBox="1"/>
              <p:nvPr/>
            </p:nvSpPr>
            <p:spPr>
              <a:xfrm>
                <a:off x="3438906" y="3393157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8D0B101-EA0B-D554-166B-BB675C77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906" y="3393157"/>
                <a:ext cx="114486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C04B33-7D16-85D7-6F78-52F12286C3DC}"/>
                  </a:ext>
                </a:extLst>
              </p:cNvPr>
              <p:cNvSpPr txBox="1"/>
              <p:nvPr/>
            </p:nvSpPr>
            <p:spPr>
              <a:xfrm>
                <a:off x="1306184" y="1845707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C04B33-7D16-85D7-6F78-52F12286C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84" y="1845707"/>
                <a:ext cx="114486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6EB99BA-94B5-3A39-2586-1B8336D78402}"/>
                  </a:ext>
                </a:extLst>
              </p:cNvPr>
              <p:cNvSpPr txBox="1"/>
              <p:nvPr/>
            </p:nvSpPr>
            <p:spPr>
              <a:xfrm>
                <a:off x="4094414" y="2771859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6EB99BA-94B5-3A39-2586-1B8336D78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14" y="2771859"/>
                <a:ext cx="114486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8B1F94F-A29D-EC4B-1E80-D8B29B77379C}"/>
                  </a:ext>
                </a:extLst>
              </p:cNvPr>
              <p:cNvSpPr txBox="1"/>
              <p:nvPr/>
            </p:nvSpPr>
            <p:spPr>
              <a:xfrm>
                <a:off x="3155917" y="2462738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8B1F94F-A29D-EC4B-1E80-D8B29B773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17" y="2462738"/>
                <a:ext cx="114486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41DD2E4-2C5C-C224-747B-A27242CE0FA4}"/>
                  </a:ext>
                </a:extLst>
              </p:cNvPr>
              <p:cNvSpPr txBox="1"/>
              <p:nvPr/>
            </p:nvSpPr>
            <p:spPr>
              <a:xfrm>
                <a:off x="1635081" y="2769543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41DD2E4-2C5C-C224-747B-A27242CE0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081" y="2769543"/>
                <a:ext cx="114486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1A6C928-7D84-733C-3A13-D26036630276}"/>
                  </a:ext>
                </a:extLst>
              </p:cNvPr>
              <p:cNvSpPr txBox="1"/>
              <p:nvPr/>
            </p:nvSpPr>
            <p:spPr>
              <a:xfrm>
                <a:off x="3798283" y="1223694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1A6C928-7D84-733C-3A13-D26036630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1223694"/>
                <a:ext cx="1144866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33650C-A0C9-BF18-678A-F8982351F03B}"/>
                  </a:ext>
                </a:extLst>
              </p:cNvPr>
              <p:cNvSpPr txBox="1"/>
              <p:nvPr/>
            </p:nvSpPr>
            <p:spPr>
              <a:xfrm>
                <a:off x="2228079" y="7894243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33650C-A0C9-BF18-678A-F8982351F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79" y="7894243"/>
                <a:ext cx="1144866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EEE8287-556E-9F47-BD77-CB7874ED50A4}"/>
                  </a:ext>
                </a:extLst>
              </p:cNvPr>
              <p:cNvSpPr txBox="1"/>
              <p:nvPr/>
            </p:nvSpPr>
            <p:spPr>
              <a:xfrm>
                <a:off x="3798283" y="637988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EEE8287-556E-9F47-BD77-CB7874ED5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6379886"/>
                <a:ext cx="1144866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58A5E81A-941E-232D-3595-0E36E5AFFCD9}"/>
                  </a:ext>
                </a:extLst>
              </p:cNvPr>
              <p:cNvSpPr txBox="1"/>
              <p:nvPr/>
            </p:nvSpPr>
            <p:spPr>
              <a:xfrm>
                <a:off x="1656417" y="5471742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58A5E81A-941E-232D-3595-0E36E5AFF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17" y="5471742"/>
                <a:ext cx="1144866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185EBD2-8EA8-F5DF-EA0D-BA88D7AFCF1F}"/>
                  </a:ext>
                </a:extLst>
              </p:cNvPr>
              <p:cNvSpPr txBox="1"/>
              <p:nvPr/>
            </p:nvSpPr>
            <p:spPr>
              <a:xfrm>
                <a:off x="2839212" y="545340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185EBD2-8EA8-F5DF-EA0D-BA88D7AF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212" y="5453406"/>
                <a:ext cx="1144866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ACA8EE7-E3C2-86B2-F160-76A0A3C63E4D}"/>
                  </a:ext>
                </a:extLst>
              </p:cNvPr>
              <p:cNvSpPr txBox="1"/>
              <p:nvPr/>
            </p:nvSpPr>
            <p:spPr>
              <a:xfrm>
                <a:off x="2228079" y="666465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ACA8EE7-E3C2-86B2-F160-76A0A3C63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79" y="6664656"/>
                <a:ext cx="1144866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F8372C1-D954-358C-B91A-11384EE29C08}"/>
                  </a:ext>
                </a:extLst>
              </p:cNvPr>
              <p:cNvSpPr txBox="1"/>
              <p:nvPr/>
            </p:nvSpPr>
            <p:spPr>
              <a:xfrm>
                <a:off x="3485057" y="7889141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F8372C1-D954-358C-B91A-11384EE2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057" y="7889141"/>
                <a:ext cx="1144866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94C04E-BC2A-810E-13DF-054E67E0D408}"/>
                  </a:ext>
                </a:extLst>
              </p:cNvPr>
              <p:cNvSpPr txBox="1"/>
              <p:nvPr/>
            </p:nvSpPr>
            <p:spPr>
              <a:xfrm>
                <a:off x="1306184" y="6386142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94C04E-BC2A-810E-13DF-054E67E0D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84" y="6386142"/>
                <a:ext cx="1144866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B3B43AD-342A-E6CC-BF08-81736187B0C4}"/>
                  </a:ext>
                </a:extLst>
              </p:cNvPr>
              <p:cNvSpPr txBox="1"/>
              <p:nvPr/>
            </p:nvSpPr>
            <p:spPr>
              <a:xfrm>
                <a:off x="4094414" y="7273384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B3B43AD-342A-E6CC-BF08-81736187B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14" y="7273384"/>
                <a:ext cx="1144866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C2E2EFB-51B0-5311-4EA5-81F4499BF596}"/>
                  </a:ext>
                </a:extLst>
              </p:cNvPr>
              <p:cNvSpPr txBox="1"/>
              <p:nvPr/>
            </p:nvSpPr>
            <p:spPr>
              <a:xfrm>
                <a:off x="3155917" y="6957043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C2E2EFB-51B0-5311-4EA5-81F4499BF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17" y="6957043"/>
                <a:ext cx="1144866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A5C3AD8-64B1-F626-0FB4-616D04C56258}"/>
                  </a:ext>
                </a:extLst>
              </p:cNvPr>
              <p:cNvSpPr txBox="1"/>
              <p:nvPr/>
            </p:nvSpPr>
            <p:spPr>
              <a:xfrm>
                <a:off x="1624424" y="730436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A5C3AD8-64B1-F626-0FB4-616D04C56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424" y="7304366"/>
                <a:ext cx="1144866" cy="58477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D5FF17A-4982-60C4-6E57-8241D77DBD2F}"/>
                  </a:ext>
                </a:extLst>
              </p:cNvPr>
              <p:cNvSpPr txBox="1"/>
              <p:nvPr/>
            </p:nvSpPr>
            <p:spPr>
              <a:xfrm>
                <a:off x="3798283" y="5714449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D5FF17A-4982-60C4-6E57-8241D77DB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5714449"/>
                <a:ext cx="1144866" cy="58477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82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354</TotalTime>
  <Words>1048</Words>
  <Application>Microsoft Office PowerPoint</Application>
  <PresentationFormat>A4 210 x 297 mm</PresentationFormat>
  <Paragraphs>882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游ゴシック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inoue_lab_2022@outlook.jp</dc:creator>
  <cp:lastModifiedBy>inoue_lab_2022@outlook.jp</cp:lastModifiedBy>
  <cp:revision>20</cp:revision>
  <dcterms:created xsi:type="dcterms:W3CDTF">2023-01-20T09:12:31Z</dcterms:created>
  <dcterms:modified xsi:type="dcterms:W3CDTF">2023-02-01T13:35:38Z</dcterms:modified>
</cp:coreProperties>
</file>