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16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20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57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85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99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03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855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20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73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362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1403-1432-4C62-98CD-8CEF49101E6B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48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81403-1432-4C62-98CD-8CEF49101E6B}" type="datetimeFigureOut">
              <a:rPr kumimoji="1" lang="ja-JP" altLang="en-US" smtClean="0"/>
              <a:t>2023/2/9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3097F-20A0-4840-8CB7-6866BFD03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43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5.png"/><Relationship Id="rId21" Type="http://schemas.openxmlformats.org/officeDocument/2006/relationships/image" Target="../media/image24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7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6.png"/><Relationship Id="rId10" Type="http://schemas.openxmlformats.org/officeDocument/2006/relationships/image" Target="../media/image12.png"/><Relationship Id="rId19" Type="http://schemas.openxmlformats.org/officeDocument/2006/relationships/image" Target="../media/image2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BDD0EB29-D544-EE9B-6289-BD6C1B07C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684223"/>
              </p:ext>
            </p:extLst>
          </p:nvPr>
        </p:nvGraphicFramePr>
        <p:xfrm>
          <a:off x="1228725" y="2752725"/>
          <a:ext cx="4400552" cy="4400552"/>
        </p:xfrm>
        <a:graphic>
          <a:graphicData uri="http://schemas.openxmlformats.org/drawingml/2006/table">
            <a:tbl>
              <a:tblPr/>
              <a:tblGrid>
                <a:gridCol w="550069">
                  <a:extLst>
                    <a:ext uri="{9D8B030D-6E8A-4147-A177-3AD203B41FA5}">
                      <a16:colId xmlns:a16="http://schemas.microsoft.com/office/drawing/2014/main" val="789144022"/>
                    </a:ext>
                  </a:extLst>
                </a:gridCol>
                <a:gridCol w="550069">
                  <a:extLst>
                    <a:ext uri="{9D8B030D-6E8A-4147-A177-3AD203B41FA5}">
                      <a16:colId xmlns:a16="http://schemas.microsoft.com/office/drawing/2014/main" val="815910095"/>
                    </a:ext>
                  </a:extLst>
                </a:gridCol>
                <a:gridCol w="550069">
                  <a:extLst>
                    <a:ext uri="{9D8B030D-6E8A-4147-A177-3AD203B41FA5}">
                      <a16:colId xmlns:a16="http://schemas.microsoft.com/office/drawing/2014/main" val="2125313638"/>
                    </a:ext>
                  </a:extLst>
                </a:gridCol>
                <a:gridCol w="550069">
                  <a:extLst>
                    <a:ext uri="{9D8B030D-6E8A-4147-A177-3AD203B41FA5}">
                      <a16:colId xmlns:a16="http://schemas.microsoft.com/office/drawing/2014/main" val="2071265928"/>
                    </a:ext>
                  </a:extLst>
                </a:gridCol>
                <a:gridCol w="550069">
                  <a:extLst>
                    <a:ext uri="{9D8B030D-6E8A-4147-A177-3AD203B41FA5}">
                      <a16:colId xmlns:a16="http://schemas.microsoft.com/office/drawing/2014/main" val="253445498"/>
                    </a:ext>
                  </a:extLst>
                </a:gridCol>
                <a:gridCol w="550069">
                  <a:extLst>
                    <a:ext uri="{9D8B030D-6E8A-4147-A177-3AD203B41FA5}">
                      <a16:colId xmlns:a16="http://schemas.microsoft.com/office/drawing/2014/main" val="495884528"/>
                    </a:ext>
                  </a:extLst>
                </a:gridCol>
                <a:gridCol w="550069">
                  <a:extLst>
                    <a:ext uri="{9D8B030D-6E8A-4147-A177-3AD203B41FA5}">
                      <a16:colId xmlns:a16="http://schemas.microsoft.com/office/drawing/2014/main" val="2114183677"/>
                    </a:ext>
                  </a:extLst>
                </a:gridCol>
                <a:gridCol w="550069">
                  <a:extLst>
                    <a:ext uri="{9D8B030D-6E8A-4147-A177-3AD203B41FA5}">
                      <a16:colId xmlns:a16="http://schemas.microsoft.com/office/drawing/2014/main" val="2622082579"/>
                    </a:ext>
                  </a:extLst>
                </a:gridCol>
              </a:tblGrid>
              <a:tr h="550069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402640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901915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737182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241329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036907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298318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090057"/>
                  </a:ext>
                </a:extLst>
              </a:tr>
              <a:tr h="550069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1" marR="2751" marT="27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325708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02641FB7-3459-7315-42F9-0A1054996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209208"/>
              </p:ext>
            </p:extLst>
          </p:nvPr>
        </p:nvGraphicFramePr>
        <p:xfrm>
          <a:off x="1500187" y="3024187"/>
          <a:ext cx="3857623" cy="3857623"/>
        </p:xfrm>
        <a:graphic>
          <a:graphicData uri="http://schemas.openxmlformats.org/drawingml/2006/table">
            <a:tbl>
              <a:tblPr/>
              <a:tblGrid>
                <a:gridCol w="551089">
                  <a:extLst>
                    <a:ext uri="{9D8B030D-6E8A-4147-A177-3AD203B41FA5}">
                      <a16:colId xmlns:a16="http://schemas.microsoft.com/office/drawing/2014/main" val="688705438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1675815021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359655221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2466434918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3862676894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3274651566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3007206008"/>
                    </a:ext>
                  </a:extLst>
                </a:gridCol>
              </a:tblGrid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051183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322552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9239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525776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641121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0721591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493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53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C64B0384-4C76-9A58-7746-0ADCEFD85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392152"/>
              </p:ext>
            </p:extLst>
          </p:nvPr>
        </p:nvGraphicFramePr>
        <p:xfrm>
          <a:off x="471487" y="1995487"/>
          <a:ext cx="5915025" cy="5915025"/>
        </p:xfrm>
        <a:graphic>
          <a:graphicData uri="http://schemas.openxmlformats.org/drawingml/2006/table">
            <a:tbl>
              <a:tblPr/>
              <a:tblGrid>
                <a:gridCol w="1183005">
                  <a:extLst>
                    <a:ext uri="{9D8B030D-6E8A-4147-A177-3AD203B41FA5}">
                      <a16:colId xmlns:a16="http://schemas.microsoft.com/office/drawing/2014/main" val="3673597614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2386924039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3010183714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4192947364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960309095"/>
                    </a:ext>
                  </a:extLst>
                </a:gridCol>
              </a:tblGrid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203860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250049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15" marR="5915" marT="5915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799900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15" marR="5915" marT="5915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268830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091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453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5CE6CC57-CE80-60F3-9C55-4F55C992C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622734"/>
              </p:ext>
            </p:extLst>
          </p:nvPr>
        </p:nvGraphicFramePr>
        <p:xfrm>
          <a:off x="471487" y="1995487"/>
          <a:ext cx="5915025" cy="5915025"/>
        </p:xfrm>
        <a:graphic>
          <a:graphicData uri="http://schemas.openxmlformats.org/drawingml/2006/table">
            <a:tbl>
              <a:tblPr/>
              <a:tblGrid>
                <a:gridCol w="1183005">
                  <a:extLst>
                    <a:ext uri="{9D8B030D-6E8A-4147-A177-3AD203B41FA5}">
                      <a16:colId xmlns:a16="http://schemas.microsoft.com/office/drawing/2014/main" val="153404535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1135535665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156717161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3492834775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3475819989"/>
                    </a:ext>
                  </a:extLst>
                </a:gridCol>
              </a:tblGrid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1856678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24666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322641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482371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460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940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2AD80BC5-9F53-BED6-B0AC-32FBAFA2B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708324"/>
              </p:ext>
            </p:extLst>
          </p:nvPr>
        </p:nvGraphicFramePr>
        <p:xfrm>
          <a:off x="471487" y="1995487"/>
          <a:ext cx="5915025" cy="5915025"/>
        </p:xfrm>
        <a:graphic>
          <a:graphicData uri="http://schemas.openxmlformats.org/drawingml/2006/table">
            <a:tbl>
              <a:tblPr/>
              <a:tblGrid>
                <a:gridCol w="1183005">
                  <a:extLst>
                    <a:ext uri="{9D8B030D-6E8A-4147-A177-3AD203B41FA5}">
                      <a16:colId xmlns:a16="http://schemas.microsoft.com/office/drawing/2014/main" val="435392959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2032089629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2885116145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1626888337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2137524310"/>
                    </a:ext>
                  </a:extLst>
                </a:gridCol>
              </a:tblGrid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559516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15" marR="5915" marT="5915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598410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15" marR="5915" marT="5915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167585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15" marR="5915" marT="5915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793199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03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925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66F7ED57-B36B-5D47-720C-8448F3CDC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39643"/>
              </p:ext>
            </p:extLst>
          </p:nvPr>
        </p:nvGraphicFramePr>
        <p:xfrm>
          <a:off x="742950" y="3078956"/>
          <a:ext cx="5372100" cy="5400675"/>
        </p:xfrm>
        <a:graphic>
          <a:graphicData uri="http://schemas.openxmlformats.org/drawingml/2006/table">
            <a:tbl>
              <a:tblPr/>
              <a:tblGrid>
                <a:gridCol w="596900">
                  <a:extLst>
                    <a:ext uri="{9D8B030D-6E8A-4147-A177-3AD203B41FA5}">
                      <a16:colId xmlns:a16="http://schemas.microsoft.com/office/drawing/2014/main" val="1208054418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989464473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805277698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1533261639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88503514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4293431346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624026256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1882296647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3887260096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 dirty="0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51333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69287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626318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220378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668497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34918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303677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781077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 dirty="0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257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189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2E98E770-E3EA-239F-220E-D8FA536E3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425926"/>
              </p:ext>
            </p:extLst>
          </p:nvPr>
        </p:nvGraphicFramePr>
        <p:xfrm>
          <a:off x="742950" y="3078956"/>
          <a:ext cx="5372100" cy="5400675"/>
        </p:xfrm>
        <a:graphic>
          <a:graphicData uri="http://schemas.openxmlformats.org/drawingml/2006/table">
            <a:tbl>
              <a:tblPr/>
              <a:tblGrid>
                <a:gridCol w="596900">
                  <a:extLst>
                    <a:ext uri="{9D8B030D-6E8A-4147-A177-3AD203B41FA5}">
                      <a16:colId xmlns:a16="http://schemas.microsoft.com/office/drawing/2014/main" val="4076956085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787903455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4221249449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71835039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4122617247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167143844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310190509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361596277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686617378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 dirty="0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279639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990106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626796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335435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327755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68484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439746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59448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 dirty="0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021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718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4784EC5A-28BD-7CD7-A900-A203D5A35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804430"/>
              </p:ext>
            </p:extLst>
          </p:nvPr>
        </p:nvGraphicFramePr>
        <p:xfrm>
          <a:off x="471486" y="2821779"/>
          <a:ext cx="5915030" cy="5915030"/>
        </p:xfrm>
        <a:graphic>
          <a:graphicData uri="http://schemas.openxmlformats.org/drawingml/2006/table">
            <a:tbl>
              <a:tblPr/>
              <a:tblGrid>
                <a:gridCol w="537730">
                  <a:extLst>
                    <a:ext uri="{9D8B030D-6E8A-4147-A177-3AD203B41FA5}">
                      <a16:colId xmlns:a16="http://schemas.microsoft.com/office/drawing/2014/main" val="521502607"/>
                    </a:ext>
                  </a:extLst>
                </a:gridCol>
                <a:gridCol w="537730">
                  <a:extLst>
                    <a:ext uri="{9D8B030D-6E8A-4147-A177-3AD203B41FA5}">
                      <a16:colId xmlns:a16="http://schemas.microsoft.com/office/drawing/2014/main" val="2693121883"/>
                    </a:ext>
                  </a:extLst>
                </a:gridCol>
                <a:gridCol w="537730">
                  <a:extLst>
                    <a:ext uri="{9D8B030D-6E8A-4147-A177-3AD203B41FA5}">
                      <a16:colId xmlns:a16="http://schemas.microsoft.com/office/drawing/2014/main" val="2961356764"/>
                    </a:ext>
                  </a:extLst>
                </a:gridCol>
                <a:gridCol w="537730">
                  <a:extLst>
                    <a:ext uri="{9D8B030D-6E8A-4147-A177-3AD203B41FA5}">
                      <a16:colId xmlns:a16="http://schemas.microsoft.com/office/drawing/2014/main" val="2889486504"/>
                    </a:ext>
                  </a:extLst>
                </a:gridCol>
                <a:gridCol w="537730">
                  <a:extLst>
                    <a:ext uri="{9D8B030D-6E8A-4147-A177-3AD203B41FA5}">
                      <a16:colId xmlns:a16="http://schemas.microsoft.com/office/drawing/2014/main" val="2855707216"/>
                    </a:ext>
                  </a:extLst>
                </a:gridCol>
                <a:gridCol w="537730">
                  <a:extLst>
                    <a:ext uri="{9D8B030D-6E8A-4147-A177-3AD203B41FA5}">
                      <a16:colId xmlns:a16="http://schemas.microsoft.com/office/drawing/2014/main" val="932083236"/>
                    </a:ext>
                  </a:extLst>
                </a:gridCol>
                <a:gridCol w="537730">
                  <a:extLst>
                    <a:ext uri="{9D8B030D-6E8A-4147-A177-3AD203B41FA5}">
                      <a16:colId xmlns:a16="http://schemas.microsoft.com/office/drawing/2014/main" val="4016522589"/>
                    </a:ext>
                  </a:extLst>
                </a:gridCol>
                <a:gridCol w="537730">
                  <a:extLst>
                    <a:ext uri="{9D8B030D-6E8A-4147-A177-3AD203B41FA5}">
                      <a16:colId xmlns:a16="http://schemas.microsoft.com/office/drawing/2014/main" val="4090002806"/>
                    </a:ext>
                  </a:extLst>
                </a:gridCol>
                <a:gridCol w="537730">
                  <a:extLst>
                    <a:ext uri="{9D8B030D-6E8A-4147-A177-3AD203B41FA5}">
                      <a16:colId xmlns:a16="http://schemas.microsoft.com/office/drawing/2014/main" val="2316187718"/>
                    </a:ext>
                  </a:extLst>
                </a:gridCol>
                <a:gridCol w="537730">
                  <a:extLst>
                    <a:ext uri="{9D8B030D-6E8A-4147-A177-3AD203B41FA5}">
                      <a16:colId xmlns:a16="http://schemas.microsoft.com/office/drawing/2014/main" val="1390280997"/>
                    </a:ext>
                  </a:extLst>
                </a:gridCol>
                <a:gridCol w="537730">
                  <a:extLst>
                    <a:ext uri="{9D8B030D-6E8A-4147-A177-3AD203B41FA5}">
                      <a16:colId xmlns:a16="http://schemas.microsoft.com/office/drawing/2014/main" val="303063737"/>
                    </a:ext>
                  </a:extLst>
                </a:gridCol>
              </a:tblGrid>
              <a:tr h="537730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689" marR="2689" marT="26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689" marR="2689" marT="26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689" marR="2689" marT="26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689" marR="2689" marT="26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689" marR="2689" marT="26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689" marR="2689" marT="26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689" marR="2689" marT="26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689" marR="2689" marT="26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689" marR="2689" marT="26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689" marR="2689" marT="26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689" marR="2689" marT="26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8717609"/>
                  </a:ext>
                </a:extLst>
              </a:tr>
              <a:tr h="537730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689" marR="2689" marT="2689" marB="0" anchor="ctr">
                    <a:lnL>
                      <a:noFill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2689" marR="2689" marT="2689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2689" marR="2689" marT="2689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2689" marR="2689" marT="2689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2689" marR="2689" marT="2689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2689" marR="2689" marT="2689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2689" marR="2689" marT="2689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2689" marR="2689" marT="2689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2689" marR="2689" marT="2689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2689" marR="2689" marT="2689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689" marR="2689" marT="2689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383687"/>
                  </a:ext>
                </a:extLst>
              </a:tr>
              <a:tr h="537730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689" marR="2689" marT="2689" marB="0" anchor="ctr">
                    <a:lnL>
                      <a:noFill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2689" marR="2689" marT="2689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2689" marR="2689" marT="2689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2689" marR="2689" marT="2689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2689" marR="2689" marT="2689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2689" marR="2689" marT="2689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2689" marR="2689" marT="2689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2689" marR="2689" marT="2689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2689" marR="2689" marT="2689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2689" marR="2689" marT="2689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689" marR="2689" marT="2689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299264"/>
                  </a:ext>
                </a:extLst>
              </a:tr>
              <a:tr h="537730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689" marR="2689" marT="2689" marB="0" anchor="ctr">
                    <a:lnL>
                      <a:noFill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2689" marR="2689" marT="2689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2689" marR="2689" marT="2689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2689" marR="2689" marT="2689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2689" marR="2689" marT="2689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2689" marR="2689" marT="2689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2689" marR="2689" marT="2689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2689" marR="2689" marT="2689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2689" marR="2689" marT="2689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2689" marR="2689" marT="2689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689" marR="2689" marT="2689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614615"/>
                  </a:ext>
                </a:extLst>
              </a:tr>
              <a:tr h="537730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689" marR="2689" marT="2689" marB="0" anchor="ctr">
                    <a:lnL>
                      <a:noFill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2689" marR="2689" marT="2689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2689" marR="2689" marT="2689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2689" marR="2689" marT="2689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2689" marR="2689" marT="2689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2689" marR="2689" marT="2689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2689" marR="2689" marT="2689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2689" marR="2689" marT="2689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2689" marR="2689" marT="2689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2689" marR="2689" marT="2689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689" marR="2689" marT="2689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48023"/>
                  </a:ext>
                </a:extLst>
              </a:tr>
              <a:tr h="537730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689" marR="2689" marT="2689" marB="0" anchor="ctr">
                    <a:lnL>
                      <a:noFill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2689" marR="2689" marT="2689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2689" marR="2689" marT="2689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2689" marR="2689" marT="2689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2689" marR="2689" marT="2689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2689" marR="2689" marT="2689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2689" marR="2689" marT="2689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2689" marR="2689" marT="2689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2689" marR="2689" marT="2689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2689" marR="2689" marT="2689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689" marR="2689" marT="2689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925566"/>
                  </a:ext>
                </a:extLst>
              </a:tr>
              <a:tr h="537730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689" marR="2689" marT="2689" marB="0" anchor="ctr">
                    <a:lnL>
                      <a:noFill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2689" marR="2689" marT="2689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2689" marR="2689" marT="2689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2689" marR="2689" marT="2689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2689" marR="2689" marT="2689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2689" marR="2689" marT="2689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2689" marR="2689" marT="2689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2689" marR="2689" marT="2689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2689" marR="2689" marT="2689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2689" marR="2689" marT="2689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689" marR="2689" marT="2689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097985"/>
                  </a:ext>
                </a:extLst>
              </a:tr>
              <a:tr h="537730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689" marR="2689" marT="2689" marB="0" anchor="ctr">
                    <a:lnL>
                      <a:noFill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2689" marR="2689" marT="2689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2689" marR="2689" marT="2689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2689" marR="2689" marT="2689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2689" marR="2689" marT="2689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2689" marR="2689" marT="2689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2689" marR="2689" marT="2689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2689" marR="2689" marT="2689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2689" marR="2689" marT="2689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2689" marR="2689" marT="2689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689" marR="2689" marT="2689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304688"/>
                  </a:ext>
                </a:extLst>
              </a:tr>
              <a:tr h="537730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689" marR="2689" marT="2689" marB="0" anchor="ctr">
                    <a:lnL>
                      <a:noFill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2689" marR="2689" marT="2689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2689" marR="2689" marT="2689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2689" marR="2689" marT="2689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2689" marR="2689" marT="2689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2689" marR="2689" marT="2689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2689" marR="2689" marT="2689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2689" marR="2689" marT="2689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2689" marR="2689" marT="2689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2689" marR="2689" marT="2689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689" marR="2689" marT="2689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262725"/>
                  </a:ext>
                </a:extLst>
              </a:tr>
              <a:tr h="537730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689" marR="2689" marT="2689" marB="0" anchor="ctr">
                    <a:lnL>
                      <a:noFill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2689" marR="2689" marT="2689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2689" marR="2689" marT="2689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2689" marR="2689" marT="2689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2689" marR="2689" marT="2689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2689" marR="2689" marT="2689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2689" marR="2689" marT="2689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2689" marR="2689" marT="2689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2689" marR="2689" marT="2689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2689" marR="2689" marT="2689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689" marR="2689" marT="2689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006509"/>
                  </a:ext>
                </a:extLst>
              </a:tr>
              <a:tr h="537730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689" marR="2689" marT="26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689" marR="2689" marT="2689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689" marR="2689" marT="2689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689" marR="2689" marT="2689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689" marR="2689" marT="2689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689" marR="2689" marT="2689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689" marR="2689" marT="2689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689" marR="2689" marT="2689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689" marR="2689" marT="2689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689" marR="2689" marT="2689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 dirty="0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689" marR="2689" marT="26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6299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586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A391C8F9-7192-C47D-2F24-3391DB43A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148763"/>
              </p:ext>
            </p:extLst>
          </p:nvPr>
        </p:nvGraphicFramePr>
        <p:xfrm>
          <a:off x="742950" y="3078956"/>
          <a:ext cx="5372100" cy="5400675"/>
        </p:xfrm>
        <a:graphic>
          <a:graphicData uri="http://schemas.openxmlformats.org/drawingml/2006/table">
            <a:tbl>
              <a:tblPr/>
              <a:tblGrid>
                <a:gridCol w="596900">
                  <a:extLst>
                    <a:ext uri="{9D8B030D-6E8A-4147-A177-3AD203B41FA5}">
                      <a16:colId xmlns:a16="http://schemas.microsoft.com/office/drawing/2014/main" val="928435367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3269643703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431753692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16581475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4137795295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818213579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3919980284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24244975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707227753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006016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12798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12982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18612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93546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97544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19456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435834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 dirty="0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 dirty="0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66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172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07A0FD0F-009B-2752-FA05-2683FF69B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132222"/>
              </p:ext>
            </p:extLst>
          </p:nvPr>
        </p:nvGraphicFramePr>
        <p:xfrm>
          <a:off x="471487" y="2821780"/>
          <a:ext cx="5915028" cy="5915028"/>
        </p:xfrm>
        <a:graphic>
          <a:graphicData uri="http://schemas.openxmlformats.org/drawingml/2006/table">
            <a:tbl>
              <a:tblPr/>
              <a:tblGrid>
                <a:gridCol w="985838">
                  <a:extLst>
                    <a:ext uri="{9D8B030D-6E8A-4147-A177-3AD203B41FA5}">
                      <a16:colId xmlns:a16="http://schemas.microsoft.com/office/drawing/2014/main" val="2605806454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597968320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822251467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157772956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366192678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4036511211"/>
                    </a:ext>
                  </a:extLst>
                </a:gridCol>
              </a:tblGrid>
              <a:tr h="985838"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 dirty="0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120110"/>
                  </a:ext>
                </a:extLst>
              </a:tr>
              <a:tr h="985838"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29" marR="4929" marT="492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29" marR="4929" marT="492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29" marR="4929" marT="492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29" marR="4929" marT="492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68500"/>
                  </a:ext>
                </a:extLst>
              </a:tr>
              <a:tr h="985838"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29" marR="4929" marT="492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29" marR="4929" marT="492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 dirty="0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29" marR="4929" marT="4929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29" marR="4929" marT="492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827554"/>
                  </a:ext>
                </a:extLst>
              </a:tr>
              <a:tr h="985838"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29" marR="4929" marT="492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29" marR="4929" marT="492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29" marR="4929" marT="4929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29" marR="4929" marT="4929" marB="0" anchor="ctr">
                    <a:lnL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 dirty="0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031428"/>
                  </a:ext>
                </a:extLst>
              </a:tr>
              <a:tr h="985838"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29" marR="4929" marT="492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29" marR="4929" marT="492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29" marR="4929" marT="492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29" marR="4929" marT="492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6070024"/>
                  </a:ext>
                </a:extLst>
              </a:tr>
              <a:tr h="985838"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 dirty="0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829358"/>
                  </a:ext>
                </a:extLst>
              </a:tr>
            </a:tbl>
          </a:graphicData>
        </a:graphic>
      </p:graphicFrame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99CFF7F6-AC3C-1FF7-AD52-AEE0C1CB04D1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863057" y="5209276"/>
            <a:ext cx="1390189" cy="397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9BA0C52-6FF9-38C7-EFB9-3E051AC4862A}"/>
                  </a:ext>
                </a:extLst>
              </p:cNvPr>
              <p:cNvSpPr txBox="1"/>
              <p:nvPr/>
            </p:nvSpPr>
            <p:spPr>
              <a:xfrm>
                <a:off x="952258" y="5105402"/>
                <a:ext cx="910799" cy="58477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600" dirty="0">
                    <a:solidFill>
                      <a:schemeClr val="tx2"/>
                    </a:solidFill>
                  </a:rPr>
                  <a:t>格子点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9BA0C52-6FF9-38C7-EFB9-3E051AC48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58" y="5105402"/>
                <a:ext cx="910799" cy="584775"/>
              </a:xfrm>
              <a:prstGeom prst="rect">
                <a:avLst/>
              </a:prstGeom>
              <a:blipFill>
                <a:blip r:embed="rId2"/>
                <a:stretch>
                  <a:fillRect t="-2062" b="-4124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D9EE2BE-F4A1-BF0C-3CF1-3F783A923463}"/>
              </a:ext>
            </a:extLst>
          </p:cNvPr>
          <p:cNvCxnSpPr>
            <a:cxnSpLocks/>
          </p:cNvCxnSpPr>
          <p:nvPr/>
        </p:nvCxnSpPr>
        <p:spPr>
          <a:xfrm flipH="1">
            <a:off x="3736768" y="5065871"/>
            <a:ext cx="1600251" cy="71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9250C2E-4349-6E2D-2135-0D9B814A0577}"/>
                  </a:ext>
                </a:extLst>
              </p:cNvPr>
              <p:cNvSpPr txBox="1"/>
              <p:nvPr/>
            </p:nvSpPr>
            <p:spPr>
              <a:xfrm>
                <a:off x="5337018" y="4961997"/>
                <a:ext cx="815024" cy="58477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600" dirty="0">
                    <a:solidFill>
                      <a:schemeClr val="tx2"/>
                    </a:solidFill>
                  </a:rPr>
                  <a:t>横辺</a:t>
                </a:r>
                <a:endParaRPr lang="en-US" altLang="ja-JP" sz="1600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ja-JP" altLang="en-US" sz="1600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9250C2E-4349-6E2D-2135-0D9B814A0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018" y="4961997"/>
                <a:ext cx="815024" cy="584775"/>
              </a:xfrm>
              <a:prstGeom prst="rect">
                <a:avLst/>
              </a:prstGeom>
              <a:blipFill>
                <a:blip r:embed="rId3"/>
                <a:stretch>
                  <a:fillRect t="-2041" b="-4082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C991361-7815-75B4-593D-57246B37BF6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437196" y="4409096"/>
            <a:ext cx="1215618" cy="891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D515A7B-EEBD-13C0-309A-704F690BB9B8}"/>
                  </a:ext>
                </a:extLst>
              </p:cNvPr>
              <p:cNvSpPr txBox="1"/>
              <p:nvPr/>
            </p:nvSpPr>
            <p:spPr>
              <a:xfrm>
                <a:off x="4084281" y="3824321"/>
                <a:ext cx="1137066" cy="58477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600" dirty="0">
                    <a:solidFill>
                      <a:schemeClr val="tx2"/>
                    </a:solidFill>
                  </a:rPr>
                  <a:t>縦辺</a:t>
                </a:r>
                <a:endParaRPr lang="en-US" altLang="ja-JP" sz="1600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ja-JP" altLang="en-US" sz="1600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altLang="ja-JP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D515A7B-EEBD-13C0-309A-704F690BB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281" y="3824321"/>
                <a:ext cx="1137066" cy="584775"/>
              </a:xfrm>
              <a:prstGeom prst="rect">
                <a:avLst/>
              </a:prstGeom>
              <a:blipFill>
                <a:blip r:embed="rId4"/>
                <a:stretch>
                  <a:fillRect t="-2041" b="-4082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62D0256-24E3-A86A-379E-C3AFF1B9B166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3429000" y="6305879"/>
            <a:ext cx="1500506" cy="574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BD41495-5473-D3CC-F89D-BD76FC54DA7C}"/>
                  </a:ext>
                </a:extLst>
              </p:cNvPr>
              <p:cNvSpPr txBox="1"/>
              <p:nvPr/>
            </p:nvSpPr>
            <p:spPr>
              <a:xfrm>
                <a:off x="4929506" y="6587494"/>
                <a:ext cx="815024" cy="58477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600" dirty="0">
                    <a:solidFill>
                      <a:schemeClr val="tx2"/>
                    </a:solidFill>
                  </a:rPr>
                  <a:t>縦辺</a:t>
                </a:r>
                <a:endParaRPr lang="en-US" altLang="ja-JP" sz="1600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ja-JP" altLang="en-US" sz="1600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BD41495-5473-D3CC-F89D-BD76FC54D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506" y="6587494"/>
                <a:ext cx="815024" cy="584775"/>
              </a:xfrm>
              <a:prstGeom prst="rect">
                <a:avLst/>
              </a:prstGeom>
              <a:blipFill>
                <a:blip r:embed="rId5"/>
                <a:stretch>
                  <a:fillRect t="-2041" b="-4082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112C817-A469-35F2-F176-0E1ED5D6F0DA}"/>
              </a:ext>
            </a:extLst>
          </p:cNvPr>
          <p:cNvCxnSpPr>
            <a:cxnSpLocks/>
          </p:cNvCxnSpPr>
          <p:nvPr/>
        </p:nvCxnSpPr>
        <p:spPr>
          <a:xfrm flipV="1">
            <a:off x="1570637" y="5809229"/>
            <a:ext cx="1509523" cy="512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930FF5F-29E4-71E6-23E6-8429F3C6CCC1}"/>
                  </a:ext>
                </a:extLst>
              </p:cNvPr>
              <p:cNvSpPr txBox="1"/>
              <p:nvPr/>
            </p:nvSpPr>
            <p:spPr>
              <a:xfrm>
                <a:off x="755613" y="6321645"/>
                <a:ext cx="1279495" cy="58477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600" dirty="0">
                    <a:solidFill>
                      <a:schemeClr val="tx2"/>
                    </a:solidFill>
                  </a:rPr>
                  <a:t>横辺 </a:t>
                </a:r>
                <a:endParaRPr lang="en-US" altLang="ja-JP" sz="1600" dirty="0">
                  <a:solidFill>
                    <a:schemeClr val="tx2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16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ja-JP" alt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930FF5F-29E4-71E6-23E6-8429F3C6C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13" y="6321645"/>
                <a:ext cx="1279495" cy="584775"/>
              </a:xfrm>
              <a:prstGeom prst="rect">
                <a:avLst/>
              </a:prstGeom>
              <a:blipFill>
                <a:blip r:embed="rId6"/>
                <a:stretch>
                  <a:fillRect t="-2041" b="-4082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楕円 14">
            <a:extLst>
              <a:ext uri="{FF2B5EF4-FFF2-40B4-BE49-F238E27FC236}">
                <a16:creationId xmlns:a16="http://schemas.microsoft.com/office/drawing/2014/main" id="{8A4BF462-173F-F136-91C3-A32998BAE84E}"/>
              </a:ext>
            </a:extLst>
          </p:cNvPr>
          <p:cNvSpPr/>
          <p:nvPr/>
        </p:nvSpPr>
        <p:spPr>
          <a:xfrm>
            <a:off x="3180447" y="5534072"/>
            <a:ext cx="497105" cy="4971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6779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CCD82196-497E-8A5D-FF41-BC9DE1565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486143"/>
              </p:ext>
            </p:extLst>
          </p:nvPr>
        </p:nvGraphicFramePr>
        <p:xfrm>
          <a:off x="471487" y="2821780"/>
          <a:ext cx="5915028" cy="5915028"/>
        </p:xfrm>
        <a:graphic>
          <a:graphicData uri="http://schemas.openxmlformats.org/drawingml/2006/table">
            <a:tbl>
              <a:tblPr/>
              <a:tblGrid>
                <a:gridCol w="985838">
                  <a:extLst>
                    <a:ext uri="{9D8B030D-6E8A-4147-A177-3AD203B41FA5}">
                      <a16:colId xmlns:a16="http://schemas.microsoft.com/office/drawing/2014/main" val="2260597833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731006923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842561070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1332161254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806053621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353637855"/>
                    </a:ext>
                  </a:extLst>
                </a:gridCol>
              </a:tblGrid>
              <a:tr h="985838"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424028"/>
                  </a:ext>
                </a:extLst>
              </a:tr>
              <a:tr h="985838"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29" marR="4929" marT="492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 dirty="0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29" marR="4929" marT="492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29" marR="4929" marT="492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29" marR="4929" marT="492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076317"/>
                  </a:ext>
                </a:extLst>
              </a:tr>
              <a:tr h="985838"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 dirty="0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29" marR="4929" marT="492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 dirty="0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29" marR="4929" marT="4929" marB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 dirty="0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29" marR="4929" marT="4929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29" marR="4929" marT="4929" marB="0" anchor="ctr">
                    <a:lnL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231799"/>
                  </a:ext>
                </a:extLst>
              </a:tr>
              <a:tr h="985838"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29" marR="4929" marT="492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29" marR="4929" marT="4929" marB="0" anchor="ctr">
                    <a:lnL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29" marR="4929" marT="492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29" marR="4929" marT="4929" marB="0" anchor="ctr">
                    <a:lnL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221413"/>
                  </a:ext>
                </a:extLst>
              </a:tr>
              <a:tr h="985838"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29" marR="4929" marT="492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29" marR="4929" marT="492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29" marR="4929" marT="492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 dirty="0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4929" marR="4929" marT="492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7731867"/>
                  </a:ext>
                </a:extLst>
              </a:tr>
              <a:tr h="985838"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 dirty="0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6017494"/>
                  </a:ext>
                </a:extLst>
              </a:tr>
            </a:tbl>
          </a:graphicData>
        </a:graphic>
      </p:graphicFrame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58D745DE-ED3D-13C4-D9A7-4803DA416115}"/>
              </a:ext>
            </a:extLst>
          </p:cNvPr>
          <p:cNvCxnSpPr>
            <a:cxnSpLocks/>
          </p:cNvCxnSpPr>
          <p:nvPr/>
        </p:nvCxnSpPr>
        <p:spPr>
          <a:xfrm>
            <a:off x="1397701" y="3943742"/>
            <a:ext cx="1515696" cy="507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650285A-400C-14D6-5AF5-1B7AA02DCFBF}"/>
                  </a:ext>
                </a:extLst>
              </p:cNvPr>
              <p:cNvSpPr txBox="1"/>
              <p:nvPr/>
            </p:nvSpPr>
            <p:spPr>
              <a:xfrm>
                <a:off x="475413" y="3839867"/>
                <a:ext cx="910799" cy="248209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細胞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013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650285A-400C-14D6-5AF5-1B7AA02DC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13" y="3839867"/>
                <a:ext cx="910799" cy="248209"/>
              </a:xfrm>
              <a:prstGeom prst="rect">
                <a:avLst/>
              </a:prstGeom>
              <a:blipFill>
                <a:blip r:embed="rId2"/>
                <a:stretch>
                  <a:fillRect b="-9302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7FB3D51-88E2-F361-082C-863CFA95CD00}"/>
              </a:ext>
            </a:extLst>
          </p:cNvPr>
          <p:cNvCxnSpPr>
            <a:cxnSpLocks/>
          </p:cNvCxnSpPr>
          <p:nvPr/>
        </p:nvCxnSpPr>
        <p:spPr>
          <a:xfrm flipH="1">
            <a:off x="3080161" y="3327744"/>
            <a:ext cx="154660" cy="1017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AE660E4-62ED-039B-CD70-62D1147DCF7B}"/>
                  </a:ext>
                </a:extLst>
              </p:cNvPr>
              <p:cNvSpPr txBox="1"/>
              <p:nvPr/>
            </p:nvSpPr>
            <p:spPr>
              <a:xfrm>
                <a:off x="2827308" y="3105825"/>
                <a:ext cx="815024" cy="248209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横辺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013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AE660E4-62ED-039B-CD70-62D1147DC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308" y="3105825"/>
                <a:ext cx="815024" cy="248209"/>
              </a:xfrm>
              <a:prstGeom prst="rect">
                <a:avLst/>
              </a:prstGeom>
              <a:blipFill>
                <a:blip r:embed="rId3"/>
                <a:stretch>
                  <a:fillRect b="-11628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31ED2A7-9515-C6FC-EDD9-98C69AA05851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429000" y="4205892"/>
            <a:ext cx="2267670" cy="433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A0BC05A-0451-D968-2B14-EBBC3E1C1671}"/>
                  </a:ext>
                </a:extLst>
              </p:cNvPr>
              <p:cNvSpPr txBox="1"/>
              <p:nvPr/>
            </p:nvSpPr>
            <p:spPr>
              <a:xfrm>
                <a:off x="5092063" y="3957683"/>
                <a:ext cx="1137066" cy="248209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縦辺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ja-JP" altLang="en-US" sz="1013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A0BC05A-0451-D968-2B14-EBBC3E1C1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063" y="3957683"/>
                <a:ext cx="1137066" cy="248209"/>
              </a:xfrm>
              <a:prstGeom prst="rect">
                <a:avLst/>
              </a:prstGeom>
              <a:blipFill>
                <a:blip r:embed="rId4"/>
                <a:stretch>
                  <a:fillRect b="-11628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7A031CB-A5C6-FB67-5CBF-326322BB1BC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685218" y="4674791"/>
            <a:ext cx="1090376" cy="55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0A34BCA-177B-EED4-B096-567C53F14876}"/>
                  </a:ext>
                </a:extLst>
              </p:cNvPr>
              <p:cNvSpPr txBox="1"/>
              <p:nvPr/>
            </p:nvSpPr>
            <p:spPr>
              <a:xfrm>
                <a:off x="870194" y="5106429"/>
                <a:ext cx="815024" cy="248209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縦辺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013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0A34BCA-177B-EED4-B096-567C53F14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94" y="5106429"/>
                <a:ext cx="815024" cy="248209"/>
              </a:xfrm>
              <a:prstGeom prst="rect">
                <a:avLst/>
              </a:prstGeom>
              <a:blipFill>
                <a:blip r:embed="rId5"/>
                <a:stretch>
                  <a:fillRect b="-11905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F87A6B4-249B-DB31-8F11-F7E9CC8D9BBC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3080161" y="4971029"/>
            <a:ext cx="816040" cy="710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311EAB6-C38A-83C1-2189-0583F795EDD7}"/>
                  </a:ext>
                </a:extLst>
              </p:cNvPr>
              <p:cNvSpPr txBox="1"/>
              <p:nvPr/>
            </p:nvSpPr>
            <p:spPr>
              <a:xfrm>
                <a:off x="3360103" y="5681684"/>
                <a:ext cx="1008224" cy="40408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横辺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+1, 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013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311EAB6-C38A-83C1-2189-0583F795E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103" y="5681684"/>
                <a:ext cx="1008224" cy="404085"/>
              </a:xfrm>
              <a:prstGeom prst="rect">
                <a:avLst/>
              </a:prstGeom>
              <a:blipFill>
                <a:blip r:embed="rId6"/>
                <a:stretch>
                  <a:fillRect b="-1471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145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335681F9-2F41-459A-CEDB-8F8106E1B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436796"/>
              </p:ext>
            </p:extLst>
          </p:nvPr>
        </p:nvGraphicFramePr>
        <p:xfrm>
          <a:off x="742950" y="3078956"/>
          <a:ext cx="5372100" cy="5400675"/>
        </p:xfrm>
        <a:graphic>
          <a:graphicData uri="http://schemas.openxmlformats.org/drawingml/2006/table">
            <a:tbl>
              <a:tblPr/>
              <a:tblGrid>
                <a:gridCol w="596900">
                  <a:extLst>
                    <a:ext uri="{9D8B030D-6E8A-4147-A177-3AD203B41FA5}">
                      <a16:colId xmlns:a16="http://schemas.microsoft.com/office/drawing/2014/main" val="2405014772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474198403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3479861565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4144437546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3817006628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3496829487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3849448965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998083056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1699521356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271354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153228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68919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78144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48295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467103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56338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33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368757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400" b="0" i="0" u="none" strike="noStrike" dirty="0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5408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24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C0BBAE7A-4F59-6E86-546A-C7A789FA6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866617"/>
              </p:ext>
            </p:extLst>
          </p:nvPr>
        </p:nvGraphicFramePr>
        <p:xfrm>
          <a:off x="1757366" y="3281366"/>
          <a:ext cx="3343272" cy="3343272"/>
        </p:xfrm>
        <a:graphic>
          <a:graphicData uri="http://schemas.openxmlformats.org/drawingml/2006/table">
            <a:tbl>
              <a:tblPr/>
              <a:tblGrid>
                <a:gridCol w="557212">
                  <a:extLst>
                    <a:ext uri="{9D8B030D-6E8A-4147-A177-3AD203B41FA5}">
                      <a16:colId xmlns:a16="http://schemas.microsoft.com/office/drawing/2014/main" val="3828767542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3037126500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549180320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1053471437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1463573193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1004429112"/>
                    </a:ext>
                  </a:extLst>
                </a:gridCol>
              </a:tblGrid>
              <a:tr h="55721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123534"/>
                  </a:ext>
                </a:extLst>
              </a:tr>
              <a:tr h="55721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659646"/>
                  </a:ext>
                </a:extLst>
              </a:tr>
              <a:tr h="55721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453469"/>
                  </a:ext>
                </a:extLst>
              </a:tr>
              <a:tr h="55721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912143"/>
                  </a:ext>
                </a:extLst>
              </a:tr>
              <a:tr h="55721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178438"/>
                  </a:ext>
                </a:extLst>
              </a:tr>
              <a:tr h="55721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86" marR="2786" marT="27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540900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8E90A3C-04CC-9A8D-DEB6-6162A8095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349642"/>
              </p:ext>
            </p:extLst>
          </p:nvPr>
        </p:nvGraphicFramePr>
        <p:xfrm>
          <a:off x="1500187" y="3024187"/>
          <a:ext cx="3857624" cy="3857624"/>
        </p:xfrm>
        <a:graphic>
          <a:graphicData uri="http://schemas.openxmlformats.org/drawingml/2006/table">
            <a:tbl>
              <a:tblPr/>
              <a:tblGrid>
                <a:gridCol w="551089">
                  <a:extLst>
                    <a:ext uri="{9D8B030D-6E8A-4147-A177-3AD203B41FA5}">
                      <a16:colId xmlns:a16="http://schemas.microsoft.com/office/drawing/2014/main" val="756479349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1245385448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857463799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884592244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4114262848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948384609"/>
                    </a:ext>
                  </a:extLst>
                </a:gridCol>
                <a:gridCol w="551089">
                  <a:extLst>
                    <a:ext uri="{9D8B030D-6E8A-4147-A177-3AD203B41FA5}">
                      <a16:colId xmlns:a16="http://schemas.microsoft.com/office/drawing/2014/main" val="896937126"/>
                    </a:ext>
                  </a:extLst>
                </a:gridCol>
              </a:tblGrid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104999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540352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467557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492278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737392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573942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2755" marR="2755" marT="2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544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46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9DA58335-4F1F-0B07-1BA6-173100D48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583632"/>
              </p:ext>
            </p:extLst>
          </p:nvPr>
        </p:nvGraphicFramePr>
        <p:xfrm>
          <a:off x="471487" y="2821780"/>
          <a:ext cx="5915028" cy="5915028"/>
        </p:xfrm>
        <a:graphic>
          <a:graphicData uri="http://schemas.openxmlformats.org/drawingml/2006/table">
            <a:tbl>
              <a:tblPr/>
              <a:tblGrid>
                <a:gridCol w="985838">
                  <a:extLst>
                    <a:ext uri="{9D8B030D-6E8A-4147-A177-3AD203B41FA5}">
                      <a16:colId xmlns:a16="http://schemas.microsoft.com/office/drawing/2014/main" val="2720835857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00705531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138536761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166607116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885317261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1761336173"/>
                    </a:ext>
                  </a:extLst>
                </a:gridCol>
              </a:tblGrid>
              <a:tr h="985838"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819279"/>
                  </a:ext>
                </a:extLst>
              </a:tr>
              <a:tr h="985838"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7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4929" marR="4929" marT="4929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7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4929" marR="4929" marT="4929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7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4929" marR="4929" marT="4929" marB="0" anchor="ctr">
                    <a:lnL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7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4929" marR="4929" marT="4929" marB="0" anchor="ctr">
                    <a:lnL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706310"/>
                  </a:ext>
                </a:extLst>
              </a:tr>
              <a:tr h="985838"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7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4929" marR="4929" marT="4929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7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4929" marR="4929" marT="4929" marB="0" anchor="ctr">
                    <a:lnL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7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4929" marR="4929" marT="4929" marB="0" anchor="ctr">
                    <a:lnL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7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4929" marR="4929" marT="4929" marB="0" anchor="ctr">
                    <a:lnL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985074"/>
                  </a:ext>
                </a:extLst>
              </a:tr>
              <a:tr h="985838"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7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4929" marR="4929" marT="4929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7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4929" marR="4929" marT="4929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7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4929" marR="4929" marT="4929" marB="0" anchor="ctr">
                    <a:lnL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7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4929" marR="4929" marT="4929" marB="0" anchor="ctr">
                    <a:lnL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672914"/>
                  </a:ext>
                </a:extLst>
              </a:tr>
              <a:tr h="985838"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7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4929" marR="4929" marT="4929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7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4929" marR="4929" marT="4929" marB="0" anchor="ctr">
                    <a:lnL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7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4929" marR="4929" marT="4929" marB="0" anchor="ctr">
                    <a:lnL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7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4929" marR="4929" marT="4929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001924"/>
                  </a:ext>
                </a:extLst>
              </a:tr>
              <a:tr h="985838"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 dirty="0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715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801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B1C78F12-E21B-BF2A-4A14-F43D863C9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893907"/>
              </p:ext>
            </p:extLst>
          </p:nvPr>
        </p:nvGraphicFramePr>
        <p:xfrm>
          <a:off x="471487" y="2821780"/>
          <a:ext cx="5915028" cy="5915028"/>
        </p:xfrm>
        <a:graphic>
          <a:graphicData uri="http://schemas.openxmlformats.org/drawingml/2006/table">
            <a:tbl>
              <a:tblPr/>
              <a:tblGrid>
                <a:gridCol w="985838">
                  <a:extLst>
                    <a:ext uri="{9D8B030D-6E8A-4147-A177-3AD203B41FA5}">
                      <a16:colId xmlns:a16="http://schemas.microsoft.com/office/drawing/2014/main" val="2906571045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540787689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976667982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937136668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1802555160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1925971985"/>
                    </a:ext>
                  </a:extLst>
                </a:gridCol>
              </a:tblGrid>
              <a:tr h="985838"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020837"/>
                  </a:ext>
                </a:extLst>
              </a:tr>
              <a:tr h="985838"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7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4929" marR="4929" marT="4929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7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4929" marR="4929" marT="4929" marB="0" anchor="ctr">
                    <a:lnL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7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4929" marR="4929" marT="4929" marB="0" anchor="ctr">
                    <a:lnL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7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4929" marR="4929" marT="4929" marB="0" anchor="ctr">
                    <a:lnL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395853"/>
                  </a:ext>
                </a:extLst>
              </a:tr>
              <a:tr h="985838"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7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4929" marR="4929" marT="4929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7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4929" marR="4929" marT="4929" marB="0" anchor="ctr">
                    <a:lnL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7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4929" marR="4929" marT="4929" marB="0" anchor="ctr">
                    <a:lnL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7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4929" marR="4929" marT="4929" marB="0" anchor="ctr">
                    <a:lnL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077108"/>
                  </a:ext>
                </a:extLst>
              </a:tr>
              <a:tr h="985838"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7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4929" marR="4929" marT="4929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7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4929" marR="4929" marT="4929" marB="0" anchor="ctr">
                    <a:lnL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7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4929" marR="4929" marT="4929" marB="0" anchor="ctr">
                    <a:lnL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7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4929" marR="4929" marT="4929" marB="0" anchor="ctr">
                    <a:lnL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589948"/>
                  </a:ext>
                </a:extLst>
              </a:tr>
              <a:tr h="985838"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7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4929" marR="4929" marT="4929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7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4929" marR="4929" marT="4929" marB="0" anchor="ctr">
                    <a:lnL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7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4929" marR="4929" marT="4929" marB="0" anchor="ctr">
                    <a:lnL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7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4929" marR="4929" marT="4929" marB="0" anchor="ctr">
                    <a:lnL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6374215"/>
                  </a:ext>
                </a:extLst>
              </a:tr>
              <a:tr h="985838"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 dirty="0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929" marR="4929" marT="49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4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338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E8B8C0FD-6ADF-0E34-C208-26687ADFC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795075"/>
              </p:ext>
            </p:extLst>
          </p:nvPr>
        </p:nvGraphicFramePr>
        <p:xfrm>
          <a:off x="471488" y="2821781"/>
          <a:ext cx="5915025" cy="5915025"/>
        </p:xfrm>
        <a:graphic>
          <a:graphicData uri="http://schemas.openxmlformats.org/drawingml/2006/table">
            <a:tbl>
              <a:tblPr/>
              <a:tblGrid>
                <a:gridCol w="1183005">
                  <a:extLst>
                    <a:ext uri="{9D8B030D-6E8A-4147-A177-3AD203B41FA5}">
                      <a16:colId xmlns:a16="http://schemas.microsoft.com/office/drawing/2014/main" val="3341629563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2415532906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3212398039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2948262776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4126059494"/>
                    </a:ext>
                  </a:extLst>
                </a:gridCol>
              </a:tblGrid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9671205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 dirty="0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943769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15" marR="5915" marT="5915" marB="0" anchor="ctr">
                    <a:lnL>
                      <a:noFill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607436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15" marR="5915" marT="5915" marB="0" anchor="ctr">
                    <a:lnL>
                      <a:noFill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345091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 dirty="0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932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304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EFF0B09D-A3D5-71E2-3C2A-A75E6741A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869316"/>
              </p:ext>
            </p:extLst>
          </p:nvPr>
        </p:nvGraphicFramePr>
        <p:xfrm>
          <a:off x="471488" y="2821781"/>
          <a:ext cx="5915025" cy="5915025"/>
        </p:xfrm>
        <a:graphic>
          <a:graphicData uri="http://schemas.openxmlformats.org/drawingml/2006/table">
            <a:tbl>
              <a:tblPr/>
              <a:tblGrid>
                <a:gridCol w="1183005">
                  <a:extLst>
                    <a:ext uri="{9D8B030D-6E8A-4147-A177-3AD203B41FA5}">
                      <a16:colId xmlns:a16="http://schemas.microsoft.com/office/drawing/2014/main" val="2210172243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1186608483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1155355123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511314661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708812618"/>
                    </a:ext>
                  </a:extLst>
                </a:gridCol>
              </a:tblGrid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 dirty="0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56079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1863196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5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943714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3510535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 dirty="0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155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302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0B69AA8B-5C11-536B-8836-3F40A5A8F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325080"/>
              </p:ext>
            </p:extLst>
          </p:nvPr>
        </p:nvGraphicFramePr>
        <p:xfrm>
          <a:off x="471488" y="2821781"/>
          <a:ext cx="5915025" cy="5915025"/>
        </p:xfrm>
        <a:graphic>
          <a:graphicData uri="http://schemas.openxmlformats.org/drawingml/2006/table">
            <a:tbl>
              <a:tblPr/>
              <a:tblGrid>
                <a:gridCol w="1183005">
                  <a:extLst>
                    <a:ext uri="{9D8B030D-6E8A-4147-A177-3AD203B41FA5}">
                      <a16:colId xmlns:a16="http://schemas.microsoft.com/office/drawing/2014/main" val="635576047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3237005246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2199561094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3127163698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70461508"/>
                    </a:ext>
                  </a:extLst>
                </a:gridCol>
              </a:tblGrid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21875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15" marR="5915" marT="5915" marB="0" anchor="ctr">
                    <a:lnL>
                      <a:noFill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163826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15" marR="5915" marT="5915" marB="0" anchor="ctr">
                    <a:lnL>
                      <a:noFill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963774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5915" marR="5915" marT="5915" marB="0" anchor="ctr">
                    <a:lnL>
                      <a:noFill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500" b="0" i="0" u="none" strike="noStrike">
                          <a:solidFill>
                            <a:srgbClr val="28385E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5915" marR="5915" marT="5915" marB="0" anchor="ctr">
                    <a:lnL w="6350" cap="flat" cmpd="sng" algn="ctr">
                      <a:solidFill>
                        <a:srgbClr val="28385E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0496342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2838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700" b="0" i="0" u="none" strike="noStrike" dirty="0">
                        <a:solidFill>
                          <a:srgbClr val="28385E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915" marR="5915" marT="59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360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030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1773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7267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719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1739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664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DF61CA41-452D-726B-645B-A5429800E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637279"/>
              </p:ext>
            </p:extLst>
          </p:nvPr>
        </p:nvGraphicFramePr>
        <p:xfrm>
          <a:off x="1743075" y="3267075"/>
          <a:ext cx="3371851" cy="3371851"/>
        </p:xfrm>
        <a:graphic>
          <a:graphicData uri="http://schemas.openxmlformats.org/drawingml/2006/table">
            <a:tbl>
              <a:tblPr/>
              <a:tblGrid>
                <a:gridCol w="481693">
                  <a:extLst>
                    <a:ext uri="{9D8B030D-6E8A-4147-A177-3AD203B41FA5}">
                      <a16:colId xmlns:a16="http://schemas.microsoft.com/office/drawing/2014/main" val="2126896434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4075498899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579213705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1220670926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643590183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2394137258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262895709"/>
                    </a:ext>
                  </a:extLst>
                </a:gridCol>
              </a:tblGrid>
              <a:tr h="4816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495921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729035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689265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516954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537312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658272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408" marR="2408" marT="240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471261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4F23A12A-4C83-EAAD-4DEE-FEB436FD4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230266"/>
              </p:ext>
            </p:extLst>
          </p:nvPr>
        </p:nvGraphicFramePr>
        <p:xfrm>
          <a:off x="1743074" y="3267074"/>
          <a:ext cx="3371851" cy="3371851"/>
        </p:xfrm>
        <a:graphic>
          <a:graphicData uri="http://schemas.openxmlformats.org/drawingml/2006/table">
            <a:tbl>
              <a:tblPr/>
              <a:tblGrid>
                <a:gridCol w="481693">
                  <a:extLst>
                    <a:ext uri="{9D8B030D-6E8A-4147-A177-3AD203B41FA5}">
                      <a16:colId xmlns:a16="http://schemas.microsoft.com/office/drawing/2014/main" val="3438975161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2741545348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316828723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1615932074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28184481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1320064892"/>
                    </a:ext>
                  </a:extLst>
                </a:gridCol>
                <a:gridCol w="481693">
                  <a:extLst>
                    <a:ext uri="{9D8B030D-6E8A-4147-A177-3AD203B41FA5}">
                      <a16:colId xmlns:a16="http://schemas.microsoft.com/office/drawing/2014/main" val="1889271507"/>
                    </a:ext>
                  </a:extLst>
                </a:gridCol>
              </a:tblGrid>
              <a:tr h="481693"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926254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665203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353335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489217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814717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218966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2409" marR="2409" marT="24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917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381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E559E16-A534-0DD8-158F-38A5B4E30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70706"/>
              </p:ext>
            </p:extLst>
          </p:nvPr>
        </p:nvGraphicFramePr>
        <p:xfrm>
          <a:off x="2205186" y="3729186"/>
          <a:ext cx="2447628" cy="2447628"/>
        </p:xfrm>
        <a:graphic>
          <a:graphicData uri="http://schemas.openxmlformats.org/drawingml/2006/table">
            <a:tbl>
              <a:tblPr/>
              <a:tblGrid>
                <a:gridCol w="611907">
                  <a:extLst>
                    <a:ext uri="{9D8B030D-6E8A-4147-A177-3AD203B41FA5}">
                      <a16:colId xmlns:a16="http://schemas.microsoft.com/office/drawing/2014/main" val="574317088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2938572047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2892946384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3584464676"/>
                    </a:ext>
                  </a:extLst>
                </a:gridCol>
              </a:tblGrid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306730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532368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380946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983436"/>
                  </a:ext>
                </a:extLst>
              </a:tr>
            </a:tbl>
          </a:graphicData>
        </a:graphic>
      </p:graphicFrame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26E97BA-99FB-23EE-902C-3D3851D22E95}"/>
              </a:ext>
            </a:extLst>
          </p:cNvPr>
          <p:cNvCxnSpPr>
            <a:cxnSpLocks/>
          </p:cNvCxnSpPr>
          <p:nvPr/>
        </p:nvCxnSpPr>
        <p:spPr>
          <a:xfrm flipH="1">
            <a:off x="3143250" y="3611404"/>
            <a:ext cx="1378744" cy="741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1785E18-1BA7-0EC6-8245-FA290DD25229}"/>
              </a:ext>
            </a:extLst>
          </p:cNvPr>
          <p:cNvSpPr txBox="1"/>
          <p:nvPr/>
        </p:nvSpPr>
        <p:spPr>
          <a:xfrm>
            <a:off x="4521994" y="3403655"/>
            <a:ext cx="514350" cy="24820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13" dirty="0"/>
              <a:t>横辺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244B8AC-4325-3071-5939-280C7D66F297}"/>
              </a:ext>
            </a:extLst>
          </p:cNvPr>
          <p:cNvCxnSpPr/>
          <p:nvPr/>
        </p:nvCxnSpPr>
        <p:spPr>
          <a:xfrm flipH="1">
            <a:off x="4042065" y="4634779"/>
            <a:ext cx="1387186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FB8AF7C-AC3B-2C32-27FB-599821A592B4}"/>
              </a:ext>
            </a:extLst>
          </p:cNvPr>
          <p:cNvSpPr txBox="1"/>
          <p:nvPr/>
        </p:nvSpPr>
        <p:spPr>
          <a:xfrm>
            <a:off x="5429250" y="4427029"/>
            <a:ext cx="514350" cy="24820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13" dirty="0"/>
              <a:t>縦辺</a:t>
            </a: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4C043A51-BE35-6F53-CFEB-817740F69FBF}"/>
              </a:ext>
            </a:extLst>
          </p:cNvPr>
          <p:cNvSpPr/>
          <p:nvPr/>
        </p:nvSpPr>
        <p:spPr>
          <a:xfrm>
            <a:off x="2644487" y="4787815"/>
            <a:ext cx="342900" cy="330371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3816FB82-60B0-3E41-4B52-D9A59432B041}"/>
              </a:ext>
            </a:extLst>
          </p:cNvPr>
          <p:cNvCxnSpPr>
            <a:endCxn id="18" idx="2"/>
          </p:cNvCxnSpPr>
          <p:nvPr/>
        </p:nvCxnSpPr>
        <p:spPr>
          <a:xfrm>
            <a:off x="1246909" y="4530904"/>
            <a:ext cx="1397578" cy="422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58D8485-9539-BC25-EB91-E205CD8FCD20}"/>
              </a:ext>
            </a:extLst>
          </p:cNvPr>
          <p:cNvSpPr txBox="1"/>
          <p:nvPr/>
        </p:nvSpPr>
        <p:spPr>
          <a:xfrm>
            <a:off x="732559" y="4323155"/>
            <a:ext cx="514350" cy="40408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13" dirty="0"/>
              <a:t>格子点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A3673739-43ED-8826-0EEF-19FE349316FE}"/>
              </a:ext>
            </a:extLst>
          </p:cNvPr>
          <p:cNvSpPr/>
          <p:nvPr/>
        </p:nvSpPr>
        <p:spPr>
          <a:xfrm>
            <a:off x="2815938" y="5582378"/>
            <a:ext cx="604550" cy="582461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2DE2E9D6-9E92-2C8A-D6BC-5DB939C29C4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1324841" y="5879830"/>
            <a:ext cx="1491096" cy="268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9A05043-B17A-F568-D7FD-9E87080CAC26}"/>
              </a:ext>
            </a:extLst>
          </p:cNvPr>
          <p:cNvSpPr txBox="1"/>
          <p:nvPr/>
        </p:nvSpPr>
        <p:spPr>
          <a:xfrm>
            <a:off x="810491" y="6024107"/>
            <a:ext cx="514350" cy="24820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13" dirty="0"/>
              <a:t>細胞</a:t>
            </a:r>
          </a:p>
        </p:txBody>
      </p:sp>
    </p:spTree>
    <p:extLst>
      <p:ext uri="{BB962C8B-B14F-4D97-AF65-F5344CB8AC3E}">
        <p14:creationId xmlns:p14="http://schemas.microsoft.com/office/powerpoint/2010/main" val="183049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E559E16-A534-0DD8-158F-38A5B4E30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833557"/>
              </p:ext>
            </p:extLst>
          </p:nvPr>
        </p:nvGraphicFramePr>
        <p:xfrm>
          <a:off x="2205186" y="3729186"/>
          <a:ext cx="2447628" cy="2447628"/>
        </p:xfrm>
        <a:graphic>
          <a:graphicData uri="http://schemas.openxmlformats.org/drawingml/2006/table">
            <a:tbl>
              <a:tblPr/>
              <a:tblGrid>
                <a:gridCol w="611907">
                  <a:extLst>
                    <a:ext uri="{9D8B030D-6E8A-4147-A177-3AD203B41FA5}">
                      <a16:colId xmlns:a16="http://schemas.microsoft.com/office/drawing/2014/main" val="574317088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2938572047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2892946384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3584464676"/>
                    </a:ext>
                  </a:extLst>
                </a:gridCol>
              </a:tblGrid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306730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532368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380946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983436"/>
                  </a:ext>
                </a:extLst>
              </a:tr>
            </a:tbl>
          </a:graphicData>
        </a:graphic>
      </p:graphicFrame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26E97BA-99FB-23EE-902C-3D3851D22E95}"/>
              </a:ext>
            </a:extLst>
          </p:cNvPr>
          <p:cNvCxnSpPr>
            <a:cxnSpLocks/>
          </p:cNvCxnSpPr>
          <p:nvPr/>
        </p:nvCxnSpPr>
        <p:spPr>
          <a:xfrm flipH="1">
            <a:off x="3143250" y="3611404"/>
            <a:ext cx="1378744" cy="741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1785E18-1BA7-0EC6-8245-FA290DD25229}"/>
                  </a:ext>
                </a:extLst>
              </p:cNvPr>
              <p:cNvSpPr txBox="1"/>
              <p:nvPr/>
            </p:nvSpPr>
            <p:spPr>
              <a:xfrm>
                <a:off x="4521994" y="3403655"/>
                <a:ext cx="815024" cy="40408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横辺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(2, 2)</m:t>
                    </m:r>
                  </m:oMath>
                </a14:m>
                <a:endParaRPr lang="ja-JP" altLang="en-US" sz="1013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1785E18-1BA7-0EC6-8245-FA290DD25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994" y="3403655"/>
                <a:ext cx="815024" cy="4040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244B8AC-4325-3071-5939-280C7D66F297}"/>
              </a:ext>
            </a:extLst>
          </p:cNvPr>
          <p:cNvCxnSpPr/>
          <p:nvPr/>
        </p:nvCxnSpPr>
        <p:spPr>
          <a:xfrm flipH="1">
            <a:off x="4040511" y="4548990"/>
            <a:ext cx="1387186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4C043A51-BE35-6F53-CFEB-817740F69FBF}"/>
              </a:ext>
            </a:extLst>
          </p:cNvPr>
          <p:cNvSpPr/>
          <p:nvPr/>
        </p:nvSpPr>
        <p:spPr>
          <a:xfrm>
            <a:off x="2644487" y="4787815"/>
            <a:ext cx="342900" cy="330371"/>
          </a:xfrm>
          <a:prstGeom prst="ellipse">
            <a:avLst/>
          </a:prstGeom>
          <a:solidFill>
            <a:schemeClr val="bg1">
              <a:lumMod val="85000"/>
              <a:alpha val="82000"/>
            </a:schemeClr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3816FB82-60B0-3E41-4B52-D9A59432B041}"/>
              </a:ext>
            </a:extLst>
          </p:cNvPr>
          <p:cNvCxnSpPr>
            <a:endCxn id="18" idx="2"/>
          </p:cNvCxnSpPr>
          <p:nvPr/>
        </p:nvCxnSpPr>
        <p:spPr>
          <a:xfrm>
            <a:off x="1246909" y="4530904"/>
            <a:ext cx="1397578" cy="422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58D8485-9539-BC25-EB91-E205CD8FCD20}"/>
                  </a:ext>
                </a:extLst>
              </p:cNvPr>
              <p:cNvSpPr txBox="1"/>
              <p:nvPr/>
            </p:nvSpPr>
            <p:spPr>
              <a:xfrm>
                <a:off x="336110" y="4320999"/>
                <a:ext cx="910799" cy="40408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格子点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(3, 2)</m:t>
                    </m:r>
                  </m:oMath>
                </a14:m>
                <a:endParaRPr lang="ja-JP" altLang="en-US" sz="1013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58D8485-9539-BC25-EB91-E205CD8FC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0" y="4320999"/>
                <a:ext cx="910799" cy="404085"/>
              </a:xfrm>
              <a:prstGeom prst="rect">
                <a:avLst/>
              </a:prstGeom>
              <a:blipFill>
                <a:blip r:embed="rId3"/>
                <a:stretch>
                  <a:fillRect b="-1471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楕円 21">
            <a:extLst>
              <a:ext uri="{FF2B5EF4-FFF2-40B4-BE49-F238E27FC236}">
                <a16:creationId xmlns:a16="http://schemas.microsoft.com/office/drawing/2014/main" id="{A3673739-43ED-8826-0EEF-19FE349316FE}"/>
              </a:ext>
            </a:extLst>
          </p:cNvPr>
          <p:cNvSpPr/>
          <p:nvPr/>
        </p:nvSpPr>
        <p:spPr>
          <a:xfrm>
            <a:off x="2824450" y="5588599"/>
            <a:ext cx="604550" cy="582461"/>
          </a:xfrm>
          <a:prstGeom prst="ellipse">
            <a:avLst/>
          </a:prstGeom>
          <a:solidFill>
            <a:schemeClr val="bg1">
              <a:lumMod val="50000"/>
              <a:alpha val="29000"/>
            </a:schemeClr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2DE2E9D6-9E92-2C8A-D6BC-5DB939C29C4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1324841" y="5879829"/>
            <a:ext cx="1491096" cy="287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9A05043-B17A-F568-D7FD-9E87080CAC26}"/>
                  </a:ext>
                </a:extLst>
              </p:cNvPr>
              <p:cNvSpPr txBox="1"/>
              <p:nvPr/>
            </p:nvSpPr>
            <p:spPr>
              <a:xfrm>
                <a:off x="524536" y="5965572"/>
                <a:ext cx="800305" cy="40408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細胞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(4, 2)</m:t>
                    </m:r>
                  </m:oMath>
                </a14:m>
                <a:endParaRPr lang="ja-JP" altLang="en-US" sz="1013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9A05043-B17A-F568-D7FD-9E87080CA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36" y="5965572"/>
                <a:ext cx="800305" cy="404085"/>
              </a:xfrm>
              <a:prstGeom prst="rect">
                <a:avLst/>
              </a:prstGeom>
              <a:blipFill>
                <a:blip r:embed="rId4"/>
                <a:stretch>
                  <a:fillRect b="-1471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99D1979-DCB4-47D7-0E87-B8E9B9538BAB}"/>
                  </a:ext>
                </a:extLst>
              </p:cNvPr>
              <p:cNvSpPr txBox="1"/>
              <p:nvPr/>
            </p:nvSpPr>
            <p:spPr>
              <a:xfrm>
                <a:off x="1961855" y="355539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99D1979-DCB4-47D7-0E87-B8E9B9538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855" y="3555391"/>
                <a:ext cx="514350" cy="369332"/>
              </a:xfrm>
              <a:prstGeom prst="rect">
                <a:avLst/>
              </a:prstGeom>
              <a:blipFill>
                <a:blip r:embed="rId5"/>
                <a:stretch>
                  <a:fillRect l="-3571" r="-3690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69422B1-F959-DCED-F0BF-616CBBB2E809}"/>
                  </a:ext>
                </a:extLst>
              </p:cNvPr>
              <p:cNvSpPr txBox="1"/>
              <p:nvPr/>
            </p:nvSpPr>
            <p:spPr>
              <a:xfrm>
                <a:off x="2560601" y="355539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(1,2)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69422B1-F959-DCED-F0BF-616CBBB2E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601" y="3555391"/>
                <a:ext cx="514350" cy="369332"/>
              </a:xfrm>
              <a:prstGeom prst="rect">
                <a:avLst/>
              </a:prstGeom>
              <a:blipFill>
                <a:blip r:embed="rId6"/>
                <a:stretch>
                  <a:fillRect l="-3571" r="-3690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D93EB65-03B7-EA0C-6AFD-EA49CA0A62D6}"/>
                  </a:ext>
                </a:extLst>
              </p:cNvPr>
              <p:cNvSpPr txBox="1"/>
              <p:nvPr/>
            </p:nvSpPr>
            <p:spPr>
              <a:xfrm>
                <a:off x="3159347" y="355539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(1,3)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D93EB65-03B7-EA0C-6AFD-EA49CA0A6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347" y="3555391"/>
                <a:ext cx="514350" cy="369332"/>
              </a:xfrm>
              <a:prstGeom prst="rect">
                <a:avLst/>
              </a:prstGeom>
              <a:blipFill>
                <a:blip r:embed="rId7"/>
                <a:stretch>
                  <a:fillRect l="-3529" r="-35294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FC79A38-0669-BFA7-E95A-51D321D58C1F}"/>
                  </a:ext>
                </a:extLst>
              </p:cNvPr>
              <p:cNvSpPr txBox="1"/>
              <p:nvPr/>
            </p:nvSpPr>
            <p:spPr>
              <a:xfrm>
                <a:off x="3758093" y="355539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(1,4)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FC79A38-0669-BFA7-E95A-51D321D58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093" y="3555391"/>
                <a:ext cx="514350" cy="369332"/>
              </a:xfrm>
              <a:prstGeom prst="rect">
                <a:avLst/>
              </a:prstGeom>
              <a:blipFill>
                <a:blip r:embed="rId8"/>
                <a:stretch>
                  <a:fillRect l="-3529" r="-35294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47F4861-A718-AC79-DB8A-57DFE1B934B7}"/>
                  </a:ext>
                </a:extLst>
              </p:cNvPr>
              <p:cNvSpPr txBox="1"/>
              <p:nvPr/>
            </p:nvSpPr>
            <p:spPr>
              <a:xfrm>
                <a:off x="1961855" y="41710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(2,1)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47F4861-A718-AC79-DB8A-57DFE1B93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855" y="4171051"/>
                <a:ext cx="514350" cy="369332"/>
              </a:xfrm>
              <a:prstGeom prst="rect">
                <a:avLst/>
              </a:prstGeom>
              <a:blipFill>
                <a:blip r:embed="rId9"/>
                <a:stretch>
                  <a:fillRect l="-3571" r="-3690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B685AA5-05E8-C6B1-4DCA-8D85D0D4E16D}"/>
                  </a:ext>
                </a:extLst>
              </p:cNvPr>
              <p:cNvSpPr txBox="1"/>
              <p:nvPr/>
            </p:nvSpPr>
            <p:spPr>
              <a:xfrm>
                <a:off x="2560601" y="41710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(2,2)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B685AA5-05E8-C6B1-4DCA-8D85D0D4E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601" y="4171051"/>
                <a:ext cx="514350" cy="369332"/>
              </a:xfrm>
              <a:prstGeom prst="rect">
                <a:avLst/>
              </a:prstGeom>
              <a:blipFill>
                <a:blip r:embed="rId10"/>
                <a:stretch>
                  <a:fillRect l="-3571" r="-3690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4B2FDA1-881D-1230-3108-F97C2879CB34}"/>
                  </a:ext>
                </a:extLst>
              </p:cNvPr>
              <p:cNvSpPr txBox="1"/>
              <p:nvPr/>
            </p:nvSpPr>
            <p:spPr>
              <a:xfrm>
                <a:off x="3159347" y="41710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(2,3)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4B2FDA1-881D-1230-3108-F97C2879C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347" y="4171051"/>
                <a:ext cx="514350" cy="369332"/>
              </a:xfrm>
              <a:prstGeom prst="rect">
                <a:avLst/>
              </a:prstGeom>
              <a:blipFill>
                <a:blip r:embed="rId11"/>
                <a:stretch>
                  <a:fillRect l="-3529" r="-35294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C7D8358-C2DE-42DF-52ED-91A7393FC9F9}"/>
                  </a:ext>
                </a:extLst>
              </p:cNvPr>
              <p:cNvSpPr txBox="1"/>
              <p:nvPr/>
            </p:nvSpPr>
            <p:spPr>
              <a:xfrm>
                <a:off x="3758093" y="41710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(2,4)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C7D8358-C2DE-42DF-52ED-91A7393FC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093" y="4171051"/>
                <a:ext cx="514350" cy="369332"/>
              </a:xfrm>
              <a:prstGeom prst="rect">
                <a:avLst/>
              </a:prstGeom>
              <a:blipFill>
                <a:blip r:embed="rId12"/>
                <a:stretch>
                  <a:fillRect l="-3529" r="-35294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E40D93-5244-2CB6-54DD-73B1966A5DC7}"/>
                  </a:ext>
                </a:extLst>
              </p:cNvPr>
              <p:cNvSpPr txBox="1"/>
              <p:nvPr/>
            </p:nvSpPr>
            <p:spPr>
              <a:xfrm>
                <a:off x="1961855" y="480337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(3,1)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E40D93-5244-2CB6-54DD-73B1966A5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855" y="4803377"/>
                <a:ext cx="514350" cy="369332"/>
              </a:xfrm>
              <a:prstGeom prst="rect">
                <a:avLst/>
              </a:prstGeom>
              <a:blipFill>
                <a:blip r:embed="rId13"/>
                <a:stretch>
                  <a:fillRect l="-3571" r="-36905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8D7F7DE-5BC9-314B-A189-FF5292BC3546}"/>
                  </a:ext>
                </a:extLst>
              </p:cNvPr>
              <p:cNvSpPr txBox="1"/>
              <p:nvPr/>
            </p:nvSpPr>
            <p:spPr>
              <a:xfrm>
                <a:off x="3159347" y="480337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(3,3)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8D7F7DE-5BC9-314B-A189-FF5292BC3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347" y="4803377"/>
                <a:ext cx="514350" cy="369332"/>
              </a:xfrm>
              <a:prstGeom prst="rect">
                <a:avLst/>
              </a:prstGeom>
              <a:blipFill>
                <a:blip r:embed="rId14"/>
                <a:stretch>
                  <a:fillRect l="-3529" r="-35294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9F1B9AA-49B1-D503-3A64-C2BCB869C238}"/>
                  </a:ext>
                </a:extLst>
              </p:cNvPr>
              <p:cNvSpPr txBox="1"/>
              <p:nvPr/>
            </p:nvSpPr>
            <p:spPr>
              <a:xfrm>
                <a:off x="3758093" y="480337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(3,4)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9F1B9AA-49B1-D503-3A64-C2BCB869C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093" y="4803377"/>
                <a:ext cx="514350" cy="369332"/>
              </a:xfrm>
              <a:prstGeom prst="rect">
                <a:avLst/>
              </a:prstGeom>
              <a:blipFill>
                <a:blip r:embed="rId15"/>
                <a:stretch>
                  <a:fillRect l="-3529" r="-35294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4B63AC20-83EF-C0F7-A141-93220EC65322}"/>
                  </a:ext>
                </a:extLst>
              </p:cNvPr>
              <p:cNvSpPr txBox="1"/>
              <p:nvPr/>
            </p:nvSpPr>
            <p:spPr>
              <a:xfrm>
                <a:off x="1945758" y="538860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(4,1)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4B63AC20-83EF-C0F7-A141-93220EC65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758" y="5388607"/>
                <a:ext cx="514350" cy="369332"/>
              </a:xfrm>
              <a:prstGeom prst="rect">
                <a:avLst/>
              </a:prstGeom>
              <a:blipFill>
                <a:blip r:embed="rId16"/>
                <a:stretch>
                  <a:fillRect l="-3529" r="-35294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7D62D31F-4254-9EA8-CACF-2404DAC7EEEC}"/>
                  </a:ext>
                </a:extLst>
              </p:cNvPr>
              <p:cNvSpPr txBox="1"/>
              <p:nvPr/>
            </p:nvSpPr>
            <p:spPr>
              <a:xfrm>
                <a:off x="2544504" y="538860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(4,2)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7D62D31F-4254-9EA8-CACF-2404DAC7E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504" y="5388607"/>
                <a:ext cx="514350" cy="369332"/>
              </a:xfrm>
              <a:prstGeom prst="rect">
                <a:avLst/>
              </a:prstGeom>
              <a:blipFill>
                <a:blip r:embed="rId17"/>
                <a:stretch>
                  <a:fillRect l="-3529" r="-35294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1024F53-3CB5-DFF8-708D-FC1615AFC823}"/>
                  </a:ext>
                </a:extLst>
              </p:cNvPr>
              <p:cNvSpPr txBox="1"/>
              <p:nvPr/>
            </p:nvSpPr>
            <p:spPr>
              <a:xfrm>
                <a:off x="3143250" y="538860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(4,3)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1024F53-3CB5-DFF8-708D-FC1615AFC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0" y="5388607"/>
                <a:ext cx="514350" cy="369332"/>
              </a:xfrm>
              <a:prstGeom prst="rect">
                <a:avLst/>
              </a:prstGeom>
              <a:blipFill>
                <a:blip r:embed="rId18"/>
                <a:stretch>
                  <a:fillRect l="-3571" r="-36905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DAB33FEA-C56A-A9F8-4801-84462D8B9B08}"/>
                  </a:ext>
                </a:extLst>
              </p:cNvPr>
              <p:cNvSpPr txBox="1"/>
              <p:nvPr/>
            </p:nvSpPr>
            <p:spPr>
              <a:xfrm>
                <a:off x="3741996" y="538860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(4,4)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DAB33FEA-C56A-A9F8-4801-84462D8B9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996" y="5388607"/>
                <a:ext cx="514350" cy="369332"/>
              </a:xfrm>
              <a:prstGeom prst="rect">
                <a:avLst/>
              </a:prstGeom>
              <a:blipFill>
                <a:blip r:embed="rId19"/>
                <a:stretch>
                  <a:fillRect l="-3571" r="-36905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0D1CCBED-7C9E-E7D6-E200-241551D8C51B}"/>
                  </a:ext>
                </a:extLst>
              </p:cNvPr>
              <p:cNvSpPr txBox="1"/>
              <p:nvPr/>
            </p:nvSpPr>
            <p:spPr>
              <a:xfrm>
                <a:off x="5427696" y="4343045"/>
                <a:ext cx="815024" cy="40408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縦辺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(3, 4)</m:t>
                    </m:r>
                  </m:oMath>
                </a14:m>
                <a:endParaRPr lang="ja-JP" altLang="en-US" sz="1013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0D1CCBED-7C9E-E7D6-E200-241551D8C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696" y="4343045"/>
                <a:ext cx="815024" cy="40408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FBC4215-3C9D-7EBF-38FC-DB6D8A33FBC7}"/>
                  </a:ext>
                </a:extLst>
              </p:cNvPr>
              <p:cNvSpPr txBox="1"/>
              <p:nvPr/>
            </p:nvSpPr>
            <p:spPr>
              <a:xfrm>
                <a:off x="2435770" y="4798934"/>
                <a:ext cx="7656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(3,2)</m:t>
                      </m:r>
                    </m:oMath>
                  </m:oMathPara>
                </a14:m>
                <a:endParaRPr lang="ja-JP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FBC4215-3C9D-7EBF-38FC-DB6D8A33F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770" y="4798934"/>
                <a:ext cx="765611" cy="369332"/>
              </a:xfrm>
              <a:prstGeom prst="rect">
                <a:avLst/>
              </a:prstGeom>
              <a:blipFill>
                <a:blip r:embed="rId21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343D062-696A-4E12-9549-4BC99552FF47}"/>
                  </a:ext>
                </a:extLst>
              </p:cNvPr>
              <p:cNvSpPr txBox="1"/>
              <p:nvPr/>
            </p:nvSpPr>
            <p:spPr>
              <a:xfrm>
                <a:off x="4368475" y="355539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(1,5)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343D062-696A-4E12-9549-4BC99552F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75" y="3555391"/>
                <a:ext cx="514350" cy="369332"/>
              </a:xfrm>
              <a:prstGeom prst="rect">
                <a:avLst/>
              </a:prstGeom>
              <a:blipFill>
                <a:blip r:embed="rId22"/>
                <a:stretch>
                  <a:fillRect l="-3571" r="-3690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7AE1E45-B481-33D4-6482-97CB0F7E2E98}"/>
                  </a:ext>
                </a:extLst>
              </p:cNvPr>
              <p:cNvSpPr txBox="1"/>
              <p:nvPr/>
            </p:nvSpPr>
            <p:spPr>
              <a:xfrm>
                <a:off x="4368475" y="41710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(2,5)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7AE1E45-B481-33D4-6482-97CB0F7E2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75" y="4171051"/>
                <a:ext cx="514350" cy="369332"/>
              </a:xfrm>
              <a:prstGeom prst="rect">
                <a:avLst/>
              </a:prstGeom>
              <a:blipFill>
                <a:blip r:embed="rId23"/>
                <a:stretch>
                  <a:fillRect l="-3571" r="-3690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4FAEC1A-49DA-0F14-D857-5144C08E383A}"/>
                  </a:ext>
                </a:extLst>
              </p:cNvPr>
              <p:cNvSpPr txBox="1"/>
              <p:nvPr/>
            </p:nvSpPr>
            <p:spPr>
              <a:xfrm>
                <a:off x="4368475" y="480337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(3,5)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4FAEC1A-49DA-0F14-D857-5144C08E3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75" y="4803377"/>
                <a:ext cx="514350" cy="369332"/>
              </a:xfrm>
              <a:prstGeom prst="rect">
                <a:avLst/>
              </a:prstGeom>
              <a:blipFill>
                <a:blip r:embed="rId24"/>
                <a:stretch>
                  <a:fillRect l="-3571" r="-36905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B6A73E1-3148-A2C2-74A4-FAF29A3BA441}"/>
                  </a:ext>
                </a:extLst>
              </p:cNvPr>
              <p:cNvSpPr txBox="1"/>
              <p:nvPr/>
            </p:nvSpPr>
            <p:spPr>
              <a:xfrm>
                <a:off x="4352378" y="538860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(4,5)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B6A73E1-3148-A2C2-74A4-FAF29A3BA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378" y="5388607"/>
                <a:ext cx="514350" cy="369332"/>
              </a:xfrm>
              <a:prstGeom prst="rect">
                <a:avLst/>
              </a:prstGeom>
              <a:blipFill>
                <a:blip r:embed="rId25"/>
                <a:stretch>
                  <a:fillRect l="-3571" r="-36905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B73BA9C-A20E-079C-9604-B01C8CBE2B4A}"/>
                  </a:ext>
                </a:extLst>
              </p:cNvPr>
              <p:cNvSpPr txBox="1"/>
              <p:nvPr/>
            </p:nvSpPr>
            <p:spPr>
              <a:xfrm>
                <a:off x="1945758" y="59971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(5,1)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B73BA9C-A20E-079C-9604-B01C8CBE2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758" y="5997151"/>
                <a:ext cx="514350" cy="369332"/>
              </a:xfrm>
              <a:prstGeom prst="rect">
                <a:avLst/>
              </a:prstGeom>
              <a:blipFill>
                <a:blip r:embed="rId26"/>
                <a:stretch>
                  <a:fillRect l="-3529" r="-35294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75B5D49-F9FA-E852-FC29-991FDB350193}"/>
                  </a:ext>
                </a:extLst>
              </p:cNvPr>
              <p:cNvSpPr txBox="1"/>
              <p:nvPr/>
            </p:nvSpPr>
            <p:spPr>
              <a:xfrm>
                <a:off x="2544504" y="59971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(5,2)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75B5D49-F9FA-E852-FC29-991FDB350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504" y="5997151"/>
                <a:ext cx="514350" cy="369332"/>
              </a:xfrm>
              <a:prstGeom prst="rect">
                <a:avLst/>
              </a:prstGeom>
              <a:blipFill>
                <a:blip r:embed="rId27"/>
                <a:stretch>
                  <a:fillRect l="-3529" r="-35294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5FD2E763-EDFD-C7C8-DBCF-7021DF005806}"/>
                  </a:ext>
                </a:extLst>
              </p:cNvPr>
              <p:cNvSpPr txBox="1"/>
              <p:nvPr/>
            </p:nvSpPr>
            <p:spPr>
              <a:xfrm>
                <a:off x="3143250" y="59971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(5,3)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5FD2E763-EDFD-C7C8-DBCF-7021DF005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0" y="5997151"/>
                <a:ext cx="514350" cy="369332"/>
              </a:xfrm>
              <a:prstGeom prst="rect">
                <a:avLst/>
              </a:prstGeom>
              <a:blipFill>
                <a:blip r:embed="rId28"/>
                <a:stretch>
                  <a:fillRect l="-3571" r="-36905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A0D639A-1A4F-4DBA-530A-83CAB6163383}"/>
                  </a:ext>
                </a:extLst>
              </p:cNvPr>
              <p:cNvSpPr txBox="1"/>
              <p:nvPr/>
            </p:nvSpPr>
            <p:spPr>
              <a:xfrm>
                <a:off x="3741996" y="59971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(5,4)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A0D639A-1A4F-4DBA-530A-83CAB6163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996" y="5997151"/>
                <a:ext cx="514350" cy="369332"/>
              </a:xfrm>
              <a:prstGeom prst="rect">
                <a:avLst/>
              </a:prstGeom>
              <a:blipFill>
                <a:blip r:embed="rId29"/>
                <a:stretch>
                  <a:fillRect l="-3571" r="-36905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A37EB76-E143-C643-45CA-C6B02FF9B8D8}"/>
                  </a:ext>
                </a:extLst>
              </p:cNvPr>
              <p:cNvSpPr txBox="1"/>
              <p:nvPr/>
            </p:nvSpPr>
            <p:spPr>
              <a:xfrm>
                <a:off x="4352378" y="59971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(5,5)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A37EB76-E143-C643-45CA-C6B02FF9B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378" y="5997151"/>
                <a:ext cx="514350" cy="369332"/>
              </a:xfrm>
              <a:prstGeom prst="rect">
                <a:avLst/>
              </a:prstGeom>
              <a:blipFill>
                <a:blip r:embed="rId30"/>
                <a:stretch>
                  <a:fillRect l="-3571" r="-36905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639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99D1979-DCB4-47D7-0E87-B8E9B9538BAB}"/>
                  </a:ext>
                </a:extLst>
              </p:cNvPr>
              <p:cNvSpPr txBox="1"/>
              <p:nvPr/>
            </p:nvSpPr>
            <p:spPr>
              <a:xfrm>
                <a:off x="1961855" y="355539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99D1979-DCB4-47D7-0E87-B8E9B9538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855" y="3555391"/>
                <a:ext cx="514350" cy="369332"/>
              </a:xfrm>
              <a:prstGeom prst="rect">
                <a:avLst/>
              </a:prstGeom>
              <a:blipFill>
                <a:blip r:embed="rId2"/>
                <a:stretch>
                  <a:fillRect l="-3571" r="-3690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69422B1-F959-DCED-F0BF-616CBBB2E809}"/>
                  </a:ext>
                </a:extLst>
              </p:cNvPr>
              <p:cNvSpPr txBox="1"/>
              <p:nvPr/>
            </p:nvSpPr>
            <p:spPr>
              <a:xfrm>
                <a:off x="2560601" y="355539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(1,2)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69422B1-F959-DCED-F0BF-616CBBB2E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601" y="3555391"/>
                <a:ext cx="514350" cy="369332"/>
              </a:xfrm>
              <a:prstGeom prst="rect">
                <a:avLst/>
              </a:prstGeom>
              <a:blipFill>
                <a:blip r:embed="rId3"/>
                <a:stretch>
                  <a:fillRect l="-3571" r="-3690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D93EB65-03B7-EA0C-6AFD-EA49CA0A62D6}"/>
                  </a:ext>
                </a:extLst>
              </p:cNvPr>
              <p:cNvSpPr txBox="1"/>
              <p:nvPr/>
            </p:nvSpPr>
            <p:spPr>
              <a:xfrm>
                <a:off x="3159347" y="355539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(1,3)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D93EB65-03B7-EA0C-6AFD-EA49CA0A6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347" y="3555391"/>
                <a:ext cx="514350" cy="369332"/>
              </a:xfrm>
              <a:prstGeom prst="rect">
                <a:avLst/>
              </a:prstGeom>
              <a:blipFill>
                <a:blip r:embed="rId4"/>
                <a:stretch>
                  <a:fillRect l="-3529" r="-35294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FC79A38-0669-BFA7-E95A-51D321D58C1F}"/>
                  </a:ext>
                </a:extLst>
              </p:cNvPr>
              <p:cNvSpPr txBox="1"/>
              <p:nvPr/>
            </p:nvSpPr>
            <p:spPr>
              <a:xfrm>
                <a:off x="3758093" y="355539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(1,4)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FC79A38-0669-BFA7-E95A-51D321D58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093" y="3555391"/>
                <a:ext cx="514350" cy="369332"/>
              </a:xfrm>
              <a:prstGeom prst="rect">
                <a:avLst/>
              </a:prstGeom>
              <a:blipFill>
                <a:blip r:embed="rId5"/>
                <a:stretch>
                  <a:fillRect l="-3529" r="-35294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47F4861-A718-AC79-DB8A-57DFE1B934B7}"/>
                  </a:ext>
                </a:extLst>
              </p:cNvPr>
              <p:cNvSpPr txBox="1"/>
              <p:nvPr/>
            </p:nvSpPr>
            <p:spPr>
              <a:xfrm>
                <a:off x="1961855" y="41710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(2,1)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47F4861-A718-AC79-DB8A-57DFE1B93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855" y="4171051"/>
                <a:ext cx="514350" cy="369332"/>
              </a:xfrm>
              <a:prstGeom prst="rect">
                <a:avLst/>
              </a:prstGeom>
              <a:blipFill>
                <a:blip r:embed="rId6"/>
                <a:stretch>
                  <a:fillRect l="-3571" r="-3690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B685AA5-05E8-C6B1-4DCA-8D85D0D4E16D}"/>
                  </a:ext>
                </a:extLst>
              </p:cNvPr>
              <p:cNvSpPr txBox="1"/>
              <p:nvPr/>
            </p:nvSpPr>
            <p:spPr>
              <a:xfrm>
                <a:off x="2560601" y="41710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(2,2)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B685AA5-05E8-C6B1-4DCA-8D85D0D4E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601" y="4171051"/>
                <a:ext cx="514350" cy="369332"/>
              </a:xfrm>
              <a:prstGeom prst="rect">
                <a:avLst/>
              </a:prstGeom>
              <a:blipFill>
                <a:blip r:embed="rId7"/>
                <a:stretch>
                  <a:fillRect l="-3571" r="-3690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4B2FDA1-881D-1230-3108-F97C2879CB34}"/>
                  </a:ext>
                </a:extLst>
              </p:cNvPr>
              <p:cNvSpPr txBox="1"/>
              <p:nvPr/>
            </p:nvSpPr>
            <p:spPr>
              <a:xfrm>
                <a:off x="3159347" y="41710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(2,3)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4B2FDA1-881D-1230-3108-F97C2879C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347" y="4171051"/>
                <a:ext cx="514350" cy="369332"/>
              </a:xfrm>
              <a:prstGeom prst="rect">
                <a:avLst/>
              </a:prstGeom>
              <a:blipFill>
                <a:blip r:embed="rId8"/>
                <a:stretch>
                  <a:fillRect l="-3529" r="-35294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C7D8358-C2DE-42DF-52ED-91A7393FC9F9}"/>
                  </a:ext>
                </a:extLst>
              </p:cNvPr>
              <p:cNvSpPr txBox="1"/>
              <p:nvPr/>
            </p:nvSpPr>
            <p:spPr>
              <a:xfrm>
                <a:off x="3758093" y="41710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(2,4)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C7D8358-C2DE-42DF-52ED-91A7393FC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093" y="4171051"/>
                <a:ext cx="514350" cy="369332"/>
              </a:xfrm>
              <a:prstGeom prst="rect">
                <a:avLst/>
              </a:prstGeom>
              <a:blipFill>
                <a:blip r:embed="rId9"/>
                <a:stretch>
                  <a:fillRect l="-3529" r="-35294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E40D93-5244-2CB6-54DD-73B1966A5DC7}"/>
                  </a:ext>
                </a:extLst>
              </p:cNvPr>
              <p:cNvSpPr txBox="1"/>
              <p:nvPr/>
            </p:nvSpPr>
            <p:spPr>
              <a:xfrm>
                <a:off x="1961855" y="480337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(3,1)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BE40D93-5244-2CB6-54DD-73B1966A5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855" y="4803377"/>
                <a:ext cx="514350" cy="369332"/>
              </a:xfrm>
              <a:prstGeom prst="rect">
                <a:avLst/>
              </a:prstGeom>
              <a:blipFill>
                <a:blip r:embed="rId10"/>
                <a:stretch>
                  <a:fillRect l="-3571" r="-36905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8D7F7DE-5BC9-314B-A189-FF5292BC3546}"/>
                  </a:ext>
                </a:extLst>
              </p:cNvPr>
              <p:cNvSpPr txBox="1"/>
              <p:nvPr/>
            </p:nvSpPr>
            <p:spPr>
              <a:xfrm>
                <a:off x="3159347" y="480337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(3,3)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8D7F7DE-5BC9-314B-A189-FF5292BC3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347" y="4803377"/>
                <a:ext cx="514350" cy="369332"/>
              </a:xfrm>
              <a:prstGeom prst="rect">
                <a:avLst/>
              </a:prstGeom>
              <a:blipFill>
                <a:blip r:embed="rId11"/>
                <a:stretch>
                  <a:fillRect l="-3529" r="-35294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9F1B9AA-49B1-D503-3A64-C2BCB869C238}"/>
                  </a:ext>
                </a:extLst>
              </p:cNvPr>
              <p:cNvSpPr txBox="1"/>
              <p:nvPr/>
            </p:nvSpPr>
            <p:spPr>
              <a:xfrm>
                <a:off x="3758093" y="480337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(3,4)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9F1B9AA-49B1-D503-3A64-C2BCB869C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093" y="4803377"/>
                <a:ext cx="514350" cy="369332"/>
              </a:xfrm>
              <a:prstGeom prst="rect">
                <a:avLst/>
              </a:prstGeom>
              <a:blipFill>
                <a:blip r:embed="rId12"/>
                <a:stretch>
                  <a:fillRect l="-3529" r="-35294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4B63AC20-83EF-C0F7-A141-93220EC65322}"/>
                  </a:ext>
                </a:extLst>
              </p:cNvPr>
              <p:cNvSpPr txBox="1"/>
              <p:nvPr/>
            </p:nvSpPr>
            <p:spPr>
              <a:xfrm>
                <a:off x="1945758" y="538860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(4,1)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4B63AC20-83EF-C0F7-A141-93220EC65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758" y="5388607"/>
                <a:ext cx="514350" cy="369332"/>
              </a:xfrm>
              <a:prstGeom prst="rect">
                <a:avLst/>
              </a:prstGeom>
              <a:blipFill>
                <a:blip r:embed="rId13"/>
                <a:stretch>
                  <a:fillRect l="-3529" r="-35294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7D62D31F-4254-9EA8-CACF-2404DAC7EEEC}"/>
                  </a:ext>
                </a:extLst>
              </p:cNvPr>
              <p:cNvSpPr txBox="1"/>
              <p:nvPr/>
            </p:nvSpPr>
            <p:spPr>
              <a:xfrm>
                <a:off x="2544504" y="538860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(4,2)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7D62D31F-4254-9EA8-CACF-2404DAC7E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504" y="5388607"/>
                <a:ext cx="514350" cy="369332"/>
              </a:xfrm>
              <a:prstGeom prst="rect">
                <a:avLst/>
              </a:prstGeom>
              <a:blipFill>
                <a:blip r:embed="rId14"/>
                <a:stretch>
                  <a:fillRect l="-3529" r="-35294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1024F53-3CB5-DFF8-708D-FC1615AFC823}"/>
                  </a:ext>
                </a:extLst>
              </p:cNvPr>
              <p:cNvSpPr txBox="1"/>
              <p:nvPr/>
            </p:nvSpPr>
            <p:spPr>
              <a:xfrm>
                <a:off x="3143250" y="538860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(4,3)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1024F53-3CB5-DFF8-708D-FC1615AFC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0" y="5388607"/>
                <a:ext cx="514350" cy="369332"/>
              </a:xfrm>
              <a:prstGeom prst="rect">
                <a:avLst/>
              </a:prstGeom>
              <a:blipFill>
                <a:blip r:embed="rId15"/>
                <a:stretch>
                  <a:fillRect l="-3571" r="-36905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DAB33FEA-C56A-A9F8-4801-84462D8B9B08}"/>
                  </a:ext>
                </a:extLst>
              </p:cNvPr>
              <p:cNvSpPr txBox="1"/>
              <p:nvPr/>
            </p:nvSpPr>
            <p:spPr>
              <a:xfrm>
                <a:off x="3741996" y="538860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(4,4)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DAB33FEA-C56A-A9F8-4801-84462D8B9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996" y="5388607"/>
                <a:ext cx="514350" cy="369332"/>
              </a:xfrm>
              <a:prstGeom prst="rect">
                <a:avLst/>
              </a:prstGeom>
              <a:blipFill>
                <a:blip r:embed="rId16"/>
                <a:stretch>
                  <a:fillRect l="-3571" r="-36905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FBC4215-3C9D-7EBF-38FC-DB6D8A33FBC7}"/>
                  </a:ext>
                </a:extLst>
              </p:cNvPr>
              <p:cNvSpPr txBox="1"/>
              <p:nvPr/>
            </p:nvSpPr>
            <p:spPr>
              <a:xfrm>
                <a:off x="2435770" y="4798934"/>
                <a:ext cx="7656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(3,2)</m:t>
                      </m:r>
                    </m:oMath>
                  </m:oMathPara>
                </a14:m>
                <a:endParaRPr lang="ja-JP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FBC4215-3C9D-7EBF-38FC-DB6D8A33F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770" y="4798934"/>
                <a:ext cx="765611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343D062-696A-4E12-9549-4BC99552FF47}"/>
                  </a:ext>
                </a:extLst>
              </p:cNvPr>
              <p:cNvSpPr txBox="1"/>
              <p:nvPr/>
            </p:nvSpPr>
            <p:spPr>
              <a:xfrm>
                <a:off x="4368475" y="355539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(1,5)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343D062-696A-4E12-9549-4BC99552F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75" y="3555391"/>
                <a:ext cx="514350" cy="369332"/>
              </a:xfrm>
              <a:prstGeom prst="rect">
                <a:avLst/>
              </a:prstGeom>
              <a:blipFill>
                <a:blip r:embed="rId18"/>
                <a:stretch>
                  <a:fillRect l="-3571" r="-3690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7AE1E45-B481-33D4-6482-97CB0F7E2E98}"/>
                  </a:ext>
                </a:extLst>
              </p:cNvPr>
              <p:cNvSpPr txBox="1"/>
              <p:nvPr/>
            </p:nvSpPr>
            <p:spPr>
              <a:xfrm>
                <a:off x="4368475" y="41710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(2,5)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7AE1E45-B481-33D4-6482-97CB0F7E2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75" y="4171051"/>
                <a:ext cx="514350" cy="369332"/>
              </a:xfrm>
              <a:prstGeom prst="rect">
                <a:avLst/>
              </a:prstGeom>
              <a:blipFill>
                <a:blip r:embed="rId19"/>
                <a:stretch>
                  <a:fillRect l="-3571" r="-36905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4FAEC1A-49DA-0F14-D857-5144C08E383A}"/>
                  </a:ext>
                </a:extLst>
              </p:cNvPr>
              <p:cNvSpPr txBox="1"/>
              <p:nvPr/>
            </p:nvSpPr>
            <p:spPr>
              <a:xfrm>
                <a:off x="4368475" y="480337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(3,5)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4FAEC1A-49DA-0F14-D857-5144C08E3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75" y="4803377"/>
                <a:ext cx="514350" cy="369332"/>
              </a:xfrm>
              <a:prstGeom prst="rect">
                <a:avLst/>
              </a:prstGeom>
              <a:blipFill>
                <a:blip r:embed="rId20"/>
                <a:stretch>
                  <a:fillRect l="-3571" r="-36905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B6A73E1-3148-A2C2-74A4-FAF29A3BA441}"/>
                  </a:ext>
                </a:extLst>
              </p:cNvPr>
              <p:cNvSpPr txBox="1"/>
              <p:nvPr/>
            </p:nvSpPr>
            <p:spPr>
              <a:xfrm>
                <a:off x="4352378" y="5388607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(4,5)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B6A73E1-3148-A2C2-74A4-FAF29A3BA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378" y="5388607"/>
                <a:ext cx="514350" cy="369332"/>
              </a:xfrm>
              <a:prstGeom prst="rect">
                <a:avLst/>
              </a:prstGeom>
              <a:blipFill>
                <a:blip r:embed="rId21"/>
                <a:stretch>
                  <a:fillRect l="-3571" r="-36905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B73BA9C-A20E-079C-9604-B01C8CBE2B4A}"/>
                  </a:ext>
                </a:extLst>
              </p:cNvPr>
              <p:cNvSpPr txBox="1"/>
              <p:nvPr/>
            </p:nvSpPr>
            <p:spPr>
              <a:xfrm>
                <a:off x="1945758" y="59971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(5,1)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B73BA9C-A20E-079C-9604-B01C8CBE2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758" y="5997151"/>
                <a:ext cx="514350" cy="369332"/>
              </a:xfrm>
              <a:prstGeom prst="rect">
                <a:avLst/>
              </a:prstGeom>
              <a:blipFill>
                <a:blip r:embed="rId22"/>
                <a:stretch>
                  <a:fillRect l="-3529" r="-35294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75B5D49-F9FA-E852-FC29-991FDB350193}"/>
                  </a:ext>
                </a:extLst>
              </p:cNvPr>
              <p:cNvSpPr txBox="1"/>
              <p:nvPr/>
            </p:nvSpPr>
            <p:spPr>
              <a:xfrm>
                <a:off x="2544504" y="59971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(5,2)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75B5D49-F9FA-E852-FC29-991FDB350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504" y="5997151"/>
                <a:ext cx="514350" cy="369332"/>
              </a:xfrm>
              <a:prstGeom prst="rect">
                <a:avLst/>
              </a:prstGeom>
              <a:blipFill>
                <a:blip r:embed="rId23"/>
                <a:stretch>
                  <a:fillRect l="-3529" r="-35294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5FD2E763-EDFD-C7C8-DBCF-7021DF005806}"/>
                  </a:ext>
                </a:extLst>
              </p:cNvPr>
              <p:cNvSpPr txBox="1"/>
              <p:nvPr/>
            </p:nvSpPr>
            <p:spPr>
              <a:xfrm>
                <a:off x="3143250" y="59971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(5,3)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5FD2E763-EDFD-C7C8-DBCF-7021DF005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0" y="5997151"/>
                <a:ext cx="514350" cy="369332"/>
              </a:xfrm>
              <a:prstGeom prst="rect">
                <a:avLst/>
              </a:prstGeom>
              <a:blipFill>
                <a:blip r:embed="rId24"/>
                <a:stretch>
                  <a:fillRect l="-3571" r="-36905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A0D639A-1A4F-4DBA-530A-83CAB6163383}"/>
                  </a:ext>
                </a:extLst>
              </p:cNvPr>
              <p:cNvSpPr txBox="1"/>
              <p:nvPr/>
            </p:nvSpPr>
            <p:spPr>
              <a:xfrm>
                <a:off x="3741996" y="59971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(5,4)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A0D639A-1A4F-4DBA-530A-83CAB6163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996" y="5997151"/>
                <a:ext cx="514350" cy="369332"/>
              </a:xfrm>
              <a:prstGeom prst="rect">
                <a:avLst/>
              </a:prstGeom>
              <a:blipFill>
                <a:blip r:embed="rId25"/>
                <a:stretch>
                  <a:fillRect l="-3571" r="-36905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A37EB76-E143-C643-45CA-C6B02FF9B8D8}"/>
                  </a:ext>
                </a:extLst>
              </p:cNvPr>
              <p:cNvSpPr txBox="1"/>
              <p:nvPr/>
            </p:nvSpPr>
            <p:spPr>
              <a:xfrm>
                <a:off x="4352378" y="5997151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(5,5)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A37EB76-E143-C643-45CA-C6B02FF9B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378" y="5997151"/>
                <a:ext cx="514350" cy="369332"/>
              </a:xfrm>
              <a:prstGeom prst="rect">
                <a:avLst/>
              </a:prstGeom>
              <a:blipFill>
                <a:blip r:embed="rId26"/>
                <a:stretch>
                  <a:fillRect l="-3571" r="-36905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C07AC173-6BB5-89CF-A26C-6AF42D7F7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789893"/>
              </p:ext>
            </p:extLst>
          </p:nvPr>
        </p:nvGraphicFramePr>
        <p:xfrm>
          <a:off x="2255613" y="3719859"/>
          <a:ext cx="2447628" cy="2447628"/>
        </p:xfrm>
        <a:graphic>
          <a:graphicData uri="http://schemas.openxmlformats.org/drawingml/2006/table">
            <a:tbl>
              <a:tblPr/>
              <a:tblGrid>
                <a:gridCol w="611907">
                  <a:extLst>
                    <a:ext uri="{9D8B030D-6E8A-4147-A177-3AD203B41FA5}">
                      <a16:colId xmlns:a16="http://schemas.microsoft.com/office/drawing/2014/main" val="3431941709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3893845625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2635242531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3964636637"/>
                    </a:ext>
                  </a:extLst>
                </a:gridCol>
              </a:tblGrid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761915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115473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906884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433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96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楕円 7">
            <a:extLst>
              <a:ext uri="{FF2B5EF4-FFF2-40B4-BE49-F238E27FC236}">
                <a16:creationId xmlns:a16="http://schemas.microsoft.com/office/drawing/2014/main" id="{1FFA86EE-F2B2-ACFE-E509-16DA5854B2DE}"/>
              </a:ext>
            </a:extLst>
          </p:cNvPr>
          <p:cNvSpPr/>
          <p:nvPr/>
        </p:nvSpPr>
        <p:spPr>
          <a:xfrm>
            <a:off x="3260635" y="4793172"/>
            <a:ext cx="342900" cy="330371"/>
          </a:xfrm>
          <a:prstGeom prst="ellipse">
            <a:avLst/>
          </a:prstGeom>
          <a:solidFill>
            <a:schemeClr val="bg1">
              <a:lumMod val="85000"/>
              <a:alpha val="82000"/>
            </a:schemeClr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DD980469-FE21-3CCF-E503-8D14AC72C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124967"/>
              </p:ext>
            </p:extLst>
          </p:nvPr>
        </p:nvGraphicFramePr>
        <p:xfrm>
          <a:off x="2205186" y="3729186"/>
          <a:ext cx="2447628" cy="2447628"/>
        </p:xfrm>
        <a:graphic>
          <a:graphicData uri="http://schemas.openxmlformats.org/drawingml/2006/table">
            <a:tbl>
              <a:tblPr/>
              <a:tblGrid>
                <a:gridCol w="611907">
                  <a:extLst>
                    <a:ext uri="{9D8B030D-6E8A-4147-A177-3AD203B41FA5}">
                      <a16:colId xmlns:a16="http://schemas.microsoft.com/office/drawing/2014/main" val="2276028003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3775541779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892900010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917526429"/>
                    </a:ext>
                  </a:extLst>
                </a:gridCol>
              </a:tblGrid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750030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546231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88167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717132"/>
                  </a:ext>
                </a:extLst>
              </a:tr>
            </a:tbl>
          </a:graphicData>
        </a:graphic>
      </p:graphicFrame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81A845F-D7F7-2922-EB19-5E66CD39B858}"/>
              </a:ext>
            </a:extLst>
          </p:cNvPr>
          <p:cNvCxnSpPr>
            <a:cxnSpLocks/>
          </p:cNvCxnSpPr>
          <p:nvPr/>
        </p:nvCxnSpPr>
        <p:spPr>
          <a:xfrm>
            <a:off x="1863057" y="4371076"/>
            <a:ext cx="1432711" cy="512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DCD2A06-02BD-5D2C-78DB-293993E1B17A}"/>
                  </a:ext>
                </a:extLst>
              </p:cNvPr>
              <p:cNvSpPr txBox="1"/>
              <p:nvPr/>
            </p:nvSpPr>
            <p:spPr>
              <a:xfrm>
                <a:off x="952258" y="4267202"/>
                <a:ext cx="910799" cy="58477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600" dirty="0"/>
                  <a:t>格子点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DCD2A06-02BD-5D2C-78DB-293993E1B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58" y="4267202"/>
                <a:ext cx="910799" cy="584775"/>
              </a:xfrm>
              <a:prstGeom prst="rect">
                <a:avLst/>
              </a:prstGeom>
              <a:blipFill>
                <a:blip r:embed="rId2"/>
                <a:stretch>
                  <a:fillRect t="-2041" b="-4082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7C7FAFD-FB44-4335-DC84-F589775F6A7F}"/>
              </a:ext>
            </a:extLst>
          </p:cNvPr>
          <p:cNvCxnSpPr>
            <a:cxnSpLocks/>
          </p:cNvCxnSpPr>
          <p:nvPr/>
        </p:nvCxnSpPr>
        <p:spPr>
          <a:xfrm flipH="1">
            <a:off x="3736768" y="4227671"/>
            <a:ext cx="1600251" cy="71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B9A9F62-31E5-751E-BFEC-FD147EAA93C5}"/>
                  </a:ext>
                </a:extLst>
              </p:cNvPr>
              <p:cNvSpPr txBox="1"/>
              <p:nvPr/>
            </p:nvSpPr>
            <p:spPr>
              <a:xfrm>
                <a:off x="5337018" y="4123797"/>
                <a:ext cx="815024" cy="58477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600" dirty="0"/>
                  <a:t>横辺</a:t>
                </a:r>
                <a:endParaRPr lang="en-US" altLang="ja-JP" sz="1600" dirty="0"/>
              </a:p>
              <a:p>
                <a:pPr algn="ctr"/>
                <a:r>
                  <a:rPr lang="ja-JP" altLang="en-US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B9A9F62-31E5-751E-BFEC-FD147EAA9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018" y="4123797"/>
                <a:ext cx="815024" cy="584775"/>
              </a:xfrm>
              <a:prstGeom prst="rect">
                <a:avLst/>
              </a:prstGeom>
              <a:blipFill>
                <a:blip r:embed="rId3"/>
                <a:stretch>
                  <a:fillRect t="-2041" b="-4082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B73C6A9-682D-BB35-922E-4818A73D546B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3437196" y="3570896"/>
            <a:ext cx="1215618" cy="891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8EA9147-3D9F-FAEB-A5C1-F323BCFF0B31}"/>
                  </a:ext>
                </a:extLst>
              </p:cNvPr>
              <p:cNvSpPr txBox="1"/>
              <p:nvPr/>
            </p:nvSpPr>
            <p:spPr>
              <a:xfrm>
                <a:off x="4084281" y="2986121"/>
                <a:ext cx="1137066" cy="58477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600" dirty="0"/>
                  <a:t>縦辺</a:t>
                </a:r>
                <a:endParaRPr lang="en-US" altLang="ja-JP" sz="1600" dirty="0"/>
              </a:p>
              <a:p>
                <a:pPr algn="ctr"/>
                <a:r>
                  <a:rPr lang="ja-JP" altLang="en-US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8EA9147-3D9F-FAEB-A5C1-F323BCFF0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281" y="2986121"/>
                <a:ext cx="1137066" cy="584775"/>
              </a:xfrm>
              <a:prstGeom prst="rect">
                <a:avLst/>
              </a:prstGeom>
              <a:blipFill>
                <a:blip r:embed="rId4"/>
                <a:stretch>
                  <a:fillRect t="-2041" b="-4082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DB98509-B914-5571-09FB-ADAE6AF62523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3429000" y="5467679"/>
            <a:ext cx="1500506" cy="574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BC6DCF2-CE91-246E-7D70-2F1FC18E698B}"/>
                  </a:ext>
                </a:extLst>
              </p:cNvPr>
              <p:cNvSpPr txBox="1"/>
              <p:nvPr/>
            </p:nvSpPr>
            <p:spPr>
              <a:xfrm>
                <a:off x="4929506" y="5749294"/>
                <a:ext cx="815024" cy="58477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600" dirty="0"/>
                  <a:t>縦辺</a:t>
                </a:r>
                <a:endParaRPr lang="en-US" altLang="ja-JP" sz="1600" dirty="0"/>
              </a:p>
              <a:p>
                <a:pPr algn="ctr"/>
                <a:r>
                  <a:rPr lang="ja-JP" altLang="en-US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BC6DCF2-CE91-246E-7D70-2F1FC18E6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506" y="5749294"/>
                <a:ext cx="815024" cy="584775"/>
              </a:xfrm>
              <a:prstGeom prst="rect">
                <a:avLst/>
              </a:prstGeom>
              <a:blipFill>
                <a:blip r:embed="rId5"/>
                <a:stretch>
                  <a:fillRect t="-2041" b="-4082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55FDB28E-07D4-A258-B74B-947290449D27}"/>
              </a:ext>
            </a:extLst>
          </p:cNvPr>
          <p:cNvCxnSpPr>
            <a:cxnSpLocks/>
          </p:cNvCxnSpPr>
          <p:nvPr/>
        </p:nvCxnSpPr>
        <p:spPr>
          <a:xfrm flipV="1">
            <a:off x="1570637" y="4971029"/>
            <a:ext cx="1509523" cy="512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B5AC963-4710-6F10-2FA2-ECA6388ACD14}"/>
                  </a:ext>
                </a:extLst>
              </p:cNvPr>
              <p:cNvSpPr txBox="1"/>
              <p:nvPr/>
            </p:nvSpPr>
            <p:spPr>
              <a:xfrm>
                <a:off x="755613" y="5483445"/>
                <a:ext cx="1279495" cy="58477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600" dirty="0"/>
                  <a:t>横辺 </a:t>
                </a:r>
                <a:endParaRPr lang="en-US" altLang="ja-JP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B5AC963-4710-6F10-2FA2-ECA6388AC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13" y="5483445"/>
                <a:ext cx="1279495" cy="584775"/>
              </a:xfrm>
              <a:prstGeom prst="rect">
                <a:avLst/>
              </a:prstGeom>
              <a:blipFill>
                <a:blip r:embed="rId6"/>
                <a:stretch>
                  <a:fillRect t="-2062" b="-5155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19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6200A20A-C237-C310-FD42-B3E94CDB0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131229"/>
              </p:ext>
            </p:extLst>
          </p:nvPr>
        </p:nvGraphicFramePr>
        <p:xfrm>
          <a:off x="2205186" y="3729186"/>
          <a:ext cx="2447628" cy="2447628"/>
        </p:xfrm>
        <a:graphic>
          <a:graphicData uri="http://schemas.openxmlformats.org/drawingml/2006/table">
            <a:tbl>
              <a:tblPr/>
              <a:tblGrid>
                <a:gridCol w="611907">
                  <a:extLst>
                    <a:ext uri="{9D8B030D-6E8A-4147-A177-3AD203B41FA5}">
                      <a16:colId xmlns:a16="http://schemas.microsoft.com/office/drawing/2014/main" val="265088477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1485409556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2844049923"/>
                    </a:ext>
                  </a:extLst>
                </a:gridCol>
                <a:gridCol w="611907">
                  <a:extLst>
                    <a:ext uri="{9D8B030D-6E8A-4147-A177-3AD203B41FA5}">
                      <a16:colId xmlns:a16="http://schemas.microsoft.com/office/drawing/2014/main" val="3857164236"/>
                    </a:ext>
                  </a:extLst>
                </a:gridCol>
              </a:tblGrid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922599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542075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42128"/>
                  </a:ext>
                </a:extLst>
              </a:tr>
              <a:tr h="6119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59" marR="3059" marT="3059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089196"/>
                  </a:ext>
                </a:extLst>
              </a:tr>
            </a:tbl>
          </a:graphicData>
        </a:graphic>
      </p:graphicFrame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960C56B-60BC-66E1-42A5-CEF5D9E8ACEA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397701" y="3943742"/>
            <a:ext cx="1515696" cy="507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66AD60D-914E-F727-F0EE-9237E73007F3}"/>
                  </a:ext>
                </a:extLst>
              </p:cNvPr>
              <p:cNvSpPr txBox="1"/>
              <p:nvPr/>
            </p:nvSpPr>
            <p:spPr>
              <a:xfrm>
                <a:off x="475413" y="3839867"/>
                <a:ext cx="910799" cy="248209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細胞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013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66AD60D-914E-F727-F0EE-9237E7300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13" y="3839867"/>
                <a:ext cx="910799" cy="248209"/>
              </a:xfrm>
              <a:prstGeom prst="rect">
                <a:avLst/>
              </a:prstGeom>
              <a:blipFill>
                <a:blip r:embed="rId2"/>
                <a:stretch>
                  <a:fillRect b="-9302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C9959A6-4A34-9A28-2B97-D4ACBFFF667C}"/>
              </a:ext>
            </a:extLst>
          </p:cNvPr>
          <p:cNvCxnSpPr>
            <a:cxnSpLocks/>
          </p:cNvCxnSpPr>
          <p:nvPr/>
        </p:nvCxnSpPr>
        <p:spPr>
          <a:xfrm flipH="1">
            <a:off x="3080161" y="3327744"/>
            <a:ext cx="154660" cy="1017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AA7A3D3-695B-F1C0-D8A4-496CBF98D1B4}"/>
                  </a:ext>
                </a:extLst>
              </p:cNvPr>
              <p:cNvSpPr txBox="1"/>
              <p:nvPr/>
            </p:nvSpPr>
            <p:spPr>
              <a:xfrm>
                <a:off x="2827308" y="3105825"/>
                <a:ext cx="815024" cy="248209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横辺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013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AA7A3D3-695B-F1C0-D8A4-496CBF98D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308" y="3105825"/>
                <a:ext cx="815024" cy="248209"/>
              </a:xfrm>
              <a:prstGeom prst="rect">
                <a:avLst/>
              </a:prstGeom>
              <a:blipFill>
                <a:blip r:embed="rId3"/>
                <a:stretch>
                  <a:fillRect b="-11628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6015484-569A-F986-EABC-9AAF8DD594A1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3429000" y="4205892"/>
            <a:ext cx="2231596" cy="433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43E3F17-7ECE-7AB2-0605-F21F586FDCD5}"/>
                  </a:ext>
                </a:extLst>
              </p:cNvPr>
              <p:cNvSpPr txBox="1"/>
              <p:nvPr/>
            </p:nvSpPr>
            <p:spPr>
              <a:xfrm>
                <a:off x="5092063" y="3957683"/>
                <a:ext cx="1137066" cy="248209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縦辺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ja-JP" altLang="en-US" sz="1013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43E3F17-7ECE-7AB2-0605-F21F586FD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063" y="3957683"/>
                <a:ext cx="1137066" cy="248209"/>
              </a:xfrm>
              <a:prstGeom prst="rect">
                <a:avLst/>
              </a:prstGeom>
              <a:blipFill>
                <a:blip r:embed="rId4"/>
                <a:stretch>
                  <a:fillRect b="-11628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9E9873B-BA19-7B86-2D80-6C3BBD97D735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685218" y="4674791"/>
            <a:ext cx="1142090" cy="55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813B8B1-B98C-7BA9-A5BA-43B78B8EEE7F}"/>
                  </a:ext>
                </a:extLst>
              </p:cNvPr>
              <p:cNvSpPr txBox="1"/>
              <p:nvPr/>
            </p:nvSpPr>
            <p:spPr>
              <a:xfrm>
                <a:off x="870194" y="5106429"/>
                <a:ext cx="815024" cy="248209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縦辺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013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813B8B1-B98C-7BA9-A5BA-43B78B8EE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94" y="5106429"/>
                <a:ext cx="815024" cy="248209"/>
              </a:xfrm>
              <a:prstGeom prst="rect">
                <a:avLst/>
              </a:prstGeom>
              <a:blipFill>
                <a:blip r:embed="rId5"/>
                <a:stretch>
                  <a:fillRect b="-11905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7BECC1A-4A75-2E0D-2343-F920C2179A3D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3080161" y="4971029"/>
            <a:ext cx="784054" cy="710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D0FC8E7-D0A5-0894-7089-159E7A359FBD}"/>
                  </a:ext>
                </a:extLst>
              </p:cNvPr>
              <p:cNvSpPr txBox="1"/>
              <p:nvPr/>
            </p:nvSpPr>
            <p:spPr>
              <a:xfrm>
                <a:off x="3360103" y="5681684"/>
                <a:ext cx="1008224" cy="40408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13" dirty="0"/>
                  <a:t>横辺 </a:t>
                </a:r>
                <a14:m>
                  <m:oMath xmlns:m="http://schemas.openxmlformats.org/officeDocument/2006/math">
                    <m:r>
                      <a:rPr lang="en-US" altLang="ja-JP" sz="1013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+1, 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013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013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D0FC8E7-D0A5-0894-7089-159E7A359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103" y="5681684"/>
                <a:ext cx="1008224" cy="404085"/>
              </a:xfrm>
              <a:prstGeom prst="rect">
                <a:avLst/>
              </a:prstGeom>
              <a:blipFill>
                <a:blip r:embed="rId6"/>
                <a:stretch>
                  <a:fillRect b="-1471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楕円 15">
            <a:extLst>
              <a:ext uri="{FF2B5EF4-FFF2-40B4-BE49-F238E27FC236}">
                <a16:creationId xmlns:a16="http://schemas.microsoft.com/office/drawing/2014/main" id="{055F7F3C-1E5B-2F6B-38E0-A2CA0670967C}"/>
              </a:ext>
            </a:extLst>
          </p:cNvPr>
          <p:cNvSpPr/>
          <p:nvPr/>
        </p:nvSpPr>
        <p:spPr>
          <a:xfrm>
            <a:off x="2827308" y="4368599"/>
            <a:ext cx="587852" cy="566372"/>
          </a:xfrm>
          <a:prstGeom prst="ellipse">
            <a:avLst/>
          </a:prstGeom>
          <a:solidFill>
            <a:schemeClr val="bg1">
              <a:lumMod val="85000"/>
              <a:alpha val="82000"/>
            </a:schemeClr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</p:spTree>
    <p:extLst>
      <p:ext uri="{BB962C8B-B14F-4D97-AF65-F5344CB8AC3E}">
        <p14:creationId xmlns:p14="http://schemas.microsoft.com/office/powerpoint/2010/main" val="2213445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97BCFB72-861E-8DDF-33F1-74D17F3B3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427691"/>
              </p:ext>
            </p:extLst>
          </p:nvPr>
        </p:nvGraphicFramePr>
        <p:xfrm>
          <a:off x="1269017" y="285844"/>
          <a:ext cx="4319966" cy="4319966"/>
        </p:xfrm>
        <a:graphic>
          <a:graphicData uri="http://schemas.openxmlformats.org/drawingml/2006/table">
            <a:tbl>
              <a:tblPr/>
              <a:tblGrid>
                <a:gridCol w="617138">
                  <a:extLst>
                    <a:ext uri="{9D8B030D-6E8A-4147-A177-3AD203B41FA5}">
                      <a16:colId xmlns:a16="http://schemas.microsoft.com/office/drawing/2014/main" val="869928315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2728402053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1929988258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1550071547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519211167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982109341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1777367614"/>
                    </a:ext>
                  </a:extLst>
                </a:gridCol>
              </a:tblGrid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717915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07047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594006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862918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250530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593164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2315247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C44EA777-4B1C-470C-9ADC-C3784C963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170083"/>
              </p:ext>
            </p:extLst>
          </p:nvPr>
        </p:nvGraphicFramePr>
        <p:xfrm>
          <a:off x="1269017" y="4788507"/>
          <a:ext cx="4319966" cy="4319966"/>
        </p:xfrm>
        <a:graphic>
          <a:graphicData uri="http://schemas.openxmlformats.org/drawingml/2006/table">
            <a:tbl>
              <a:tblPr/>
              <a:tblGrid>
                <a:gridCol w="617138">
                  <a:extLst>
                    <a:ext uri="{9D8B030D-6E8A-4147-A177-3AD203B41FA5}">
                      <a16:colId xmlns:a16="http://schemas.microsoft.com/office/drawing/2014/main" val="1857832175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1844091582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728674929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381506679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1175585745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1682754216"/>
                    </a:ext>
                  </a:extLst>
                </a:gridCol>
                <a:gridCol w="617138">
                  <a:extLst>
                    <a:ext uri="{9D8B030D-6E8A-4147-A177-3AD203B41FA5}">
                      <a16:colId xmlns:a16="http://schemas.microsoft.com/office/drawing/2014/main" val="2107173526"/>
                    </a:ext>
                  </a:extLst>
                </a:gridCol>
              </a:tblGrid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404194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785281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607508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707030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269886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86" marR="3086" marT="3086" marB="0" anchor="ctr">
                    <a:lnL>
                      <a:noFill/>
                    </a:lnL>
                    <a:lnR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852018"/>
                  </a:ext>
                </a:extLst>
              </a:tr>
              <a:tr h="617138"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86" marR="3086" marT="30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2777370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53631F29-3824-726B-0282-90A828E69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151992"/>
              </p:ext>
            </p:extLst>
          </p:nvPr>
        </p:nvGraphicFramePr>
        <p:xfrm>
          <a:off x="977458" y="4496946"/>
          <a:ext cx="4903088" cy="4903088"/>
        </p:xfrm>
        <a:graphic>
          <a:graphicData uri="http://schemas.openxmlformats.org/drawingml/2006/table">
            <a:tbl>
              <a:tblPr/>
              <a:tblGrid>
                <a:gridCol w="612886">
                  <a:extLst>
                    <a:ext uri="{9D8B030D-6E8A-4147-A177-3AD203B41FA5}">
                      <a16:colId xmlns:a16="http://schemas.microsoft.com/office/drawing/2014/main" val="2865982803"/>
                    </a:ext>
                  </a:extLst>
                </a:gridCol>
                <a:gridCol w="612886">
                  <a:extLst>
                    <a:ext uri="{9D8B030D-6E8A-4147-A177-3AD203B41FA5}">
                      <a16:colId xmlns:a16="http://schemas.microsoft.com/office/drawing/2014/main" val="1866660212"/>
                    </a:ext>
                  </a:extLst>
                </a:gridCol>
                <a:gridCol w="612886">
                  <a:extLst>
                    <a:ext uri="{9D8B030D-6E8A-4147-A177-3AD203B41FA5}">
                      <a16:colId xmlns:a16="http://schemas.microsoft.com/office/drawing/2014/main" val="370636134"/>
                    </a:ext>
                  </a:extLst>
                </a:gridCol>
                <a:gridCol w="612886">
                  <a:extLst>
                    <a:ext uri="{9D8B030D-6E8A-4147-A177-3AD203B41FA5}">
                      <a16:colId xmlns:a16="http://schemas.microsoft.com/office/drawing/2014/main" val="1465933625"/>
                    </a:ext>
                  </a:extLst>
                </a:gridCol>
                <a:gridCol w="612886">
                  <a:extLst>
                    <a:ext uri="{9D8B030D-6E8A-4147-A177-3AD203B41FA5}">
                      <a16:colId xmlns:a16="http://schemas.microsoft.com/office/drawing/2014/main" val="1773422556"/>
                    </a:ext>
                  </a:extLst>
                </a:gridCol>
                <a:gridCol w="612886">
                  <a:extLst>
                    <a:ext uri="{9D8B030D-6E8A-4147-A177-3AD203B41FA5}">
                      <a16:colId xmlns:a16="http://schemas.microsoft.com/office/drawing/2014/main" val="4066275533"/>
                    </a:ext>
                  </a:extLst>
                </a:gridCol>
                <a:gridCol w="612886">
                  <a:extLst>
                    <a:ext uri="{9D8B030D-6E8A-4147-A177-3AD203B41FA5}">
                      <a16:colId xmlns:a16="http://schemas.microsoft.com/office/drawing/2014/main" val="3448313060"/>
                    </a:ext>
                  </a:extLst>
                </a:gridCol>
                <a:gridCol w="612886">
                  <a:extLst>
                    <a:ext uri="{9D8B030D-6E8A-4147-A177-3AD203B41FA5}">
                      <a16:colId xmlns:a16="http://schemas.microsoft.com/office/drawing/2014/main" val="532915103"/>
                    </a:ext>
                  </a:extLst>
                </a:gridCol>
              </a:tblGrid>
              <a:tr h="612886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729946"/>
                  </a:ext>
                </a:extLst>
              </a:tr>
              <a:tr h="612886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368233"/>
                  </a:ext>
                </a:extLst>
              </a:tr>
              <a:tr h="612886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493448"/>
                  </a:ext>
                </a:extLst>
              </a:tr>
              <a:tr h="612886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309190"/>
                  </a:ext>
                </a:extLst>
              </a:tr>
              <a:tr h="612886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485261"/>
                  </a:ext>
                </a:extLst>
              </a:tr>
              <a:tr h="612886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083668"/>
                  </a:ext>
                </a:extLst>
              </a:tr>
              <a:tr h="612886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3064" marR="3064" marT="306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53146"/>
                  </a:ext>
                </a:extLst>
              </a:tr>
              <a:tr h="612886"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C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064" marR="3064" marT="30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93444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70ECC64-82FA-CFEB-31C2-A5CC8E34FDC7}"/>
                  </a:ext>
                </a:extLst>
              </p:cNvPr>
              <p:cNvSpPr txBox="1"/>
              <p:nvPr/>
            </p:nvSpPr>
            <p:spPr>
              <a:xfrm>
                <a:off x="2250357" y="3418924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70ECC64-82FA-CFEB-31C2-A5CC8E34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357" y="3418924"/>
                <a:ext cx="1144866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4002374-9788-6998-24C4-E118B619DC82}"/>
                  </a:ext>
                </a:extLst>
              </p:cNvPr>
              <p:cNvSpPr txBox="1"/>
              <p:nvPr/>
            </p:nvSpPr>
            <p:spPr>
              <a:xfrm>
                <a:off x="3798283" y="1839451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4002374-9788-6998-24C4-E118B619D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283" y="1839451"/>
                <a:ext cx="114486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5305744-B987-453A-C500-1FAE1A437026}"/>
                  </a:ext>
                </a:extLst>
              </p:cNvPr>
              <p:cNvSpPr txBox="1"/>
              <p:nvPr/>
            </p:nvSpPr>
            <p:spPr>
              <a:xfrm>
                <a:off x="1656417" y="931307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5305744-B987-453A-C500-1FAE1A437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417" y="931307"/>
                <a:ext cx="114486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51A5218-E648-20D2-E45A-73A19BC96386}"/>
                  </a:ext>
                </a:extLst>
              </p:cNvPr>
              <p:cNvSpPr txBox="1"/>
              <p:nvPr/>
            </p:nvSpPr>
            <p:spPr>
              <a:xfrm>
                <a:off x="2839212" y="912971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51A5218-E648-20D2-E45A-73A19BC96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212" y="912971"/>
                <a:ext cx="114486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940B41F-2F19-5A90-9449-7E9F90E8A393}"/>
                  </a:ext>
                </a:extLst>
              </p:cNvPr>
              <p:cNvSpPr txBox="1"/>
              <p:nvPr/>
            </p:nvSpPr>
            <p:spPr>
              <a:xfrm>
                <a:off x="2228850" y="2161545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940B41F-2F19-5A90-9449-7E9F90E8A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850" y="2161545"/>
                <a:ext cx="114486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8D0B101-EA0B-D554-166B-BB675C77B703}"/>
                  </a:ext>
                </a:extLst>
              </p:cNvPr>
              <p:cNvSpPr txBox="1"/>
              <p:nvPr/>
            </p:nvSpPr>
            <p:spPr>
              <a:xfrm>
                <a:off x="3438906" y="3393157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8D0B101-EA0B-D554-166B-BB675C77B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906" y="3393157"/>
                <a:ext cx="114486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AC04B33-7D16-85D7-6F78-52F12286C3DC}"/>
                  </a:ext>
                </a:extLst>
              </p:cNvPr>
              <p:cNvSpPr txBox="1"/>
              <p:nvPr/>
            </p:nvSpPr>
            <p:spPr>
              <a:xfrm>
                <a:off x="1306184" y="1845707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AC04B33-7D16-85D7-6F78-52F12286C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184" y="1845707"/>
                <a:ext cx="1144866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6EB99BA-94B5-3A39-2586-1B8336D78402}"/>
                  </a:ext>
                </a:extLst>
              </p:cNvPr>
              <p:cNvSpPr txBox="1"/>
              <p:nvPr/>
            </p:nvSpPr>
            <p:spPr>
              <a:xfrm>
                <a:off x="4094414" y="2771859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6EB99BA-94B5-3A39-2586-1B8336D78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414" y="2771859"/>
                <a:ext cx="1144866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8B1F94F-A29D-EC4B-1E80-D8B29B77379C}"/>
                  </a:ext>
                </a:extLst>
              </p:cNvPr>
              <p:cNvSpPr txBox="1"/>
              <p:nvPr/>
            </p:nvSpPr>
            <p:spPr>
              <a:xfrm>
                <a:off x="3155917" y="2462738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8B1F94F-A29D-EC4B-1E80-D8B29B773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917" y="2462738"/>
                <a:ext cx="1144866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D41DD2E4-2C5C-C224-747B-A27242CE0FA4}"/>
                  </a:ext>
                </a:extLst>
              </p:cNvPr>
              <p:cNvSpPr txBox="1"/>
              <p:nvPr/>
            </p:nvSpPr>
            <p:spPr>
              <a:xfrm>
                <a:off x="1635081" y="2769543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D41DD2E4-2C5C-C224-747B-A27242CE0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081" y="2769543"/>
                <a:ext cx="114486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1A6C928-7D84-733C-3A13-D26036630276}"/>
                  </a:ext>
                </a:extLst>
              </p:cNvPr>
              <p:cNvSpPr txBox="1"/>
              <p:nvPr/>
            </p:nvSpPr>
            <p:spPr>
              <a:xfrm>
                <a:off x="3798283" y="1223694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1A6C928-7D84-733C-3A13-D26036630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283" y="1223694"/>
                <a:ext cx="1144866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B33650C-A0C9-BF18-678A-F8982351F03B}"/>
                  </a:ext>
                </a:extLst>
              </p:cNvPr>
              <p:cNvSpPr txBox="1"/>
              <p:nvPr/>
            </p:nvSpPr>
            <p:spPr>
              <a:xfrm>
                <a:off x="2228079" y="7894243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B33650C-A0C9-BF18-678A-F8982351F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079" y="7894243"/>
                <a:ext cx="1144866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EEE8287-556E-9F47-BD77-CB7874ED50A4}"/>
                  </a:ext>
                </a:extLst>
              </p:cNvPr>
              <p:cNvSpPr txBox="1"/>
              <p:nvPr/>
            </p:nvSpPr>
            <p:spPr>
              <a:xfrm>
                <a:off x="3798283" y="6379886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EEE8287-556E-9F47-BD77-CB7874ED5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283" y="6379886"/>
                <a:ext cx="1144866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58A5E81A-941E-232D-3595-0E36E5AFFCD9}"/>
                  </a:ext>
                </a:extLst>
              </p:cNvPr>
              <p:cNvSpPr txBox="1"/>
              <p:nvPr/>
            </p:nvSpPr>
            <p:spPr>
              <a:xfrm>
                <a:off x="1656417" y="5471742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58A5E81A-941E-232D-3595-0E36E5AFF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417" y="5471742"/>
                <a:ext cx="1144866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8185EBD2-8EA8-F5DF-EA0D-BA88D7AFCF1F}"/>
                  </a:ext>
                </a:extLst>
              </p:cNvPr>
              <p:cNvSpPr txBox="1"/>
              <p:nvPr/>
            </p:nvSpPr>
            <p:spPr>
              <a:xfrm>
                <a:off x="2839212" y="5453406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8185EBD2-8EA8-F5DF-EA0D-BA88D7AFC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212" y="5453406"/>
                <a:ext cx="1144866" cy="5847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0ACA8EE7-E3C2-86B2-F160-76A0A3C63E4D}"/>
                  </a:ext>
                </a:extLst>
              </p:cNvPr>
              <p:cNvSpPr txBox="1"/>
              <p:nvPr/>
            </p:nvSpPr>
            <p:spPr>
              <a:xfrm>
                <a:off x="2228079" y="6664656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0ACA8EE7-E3C2-86B2-F160-76A0A3C63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079" y="6664656"/>
                <a:ext cx="1144866" cy="5847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F8372C1-D954-358C-B91A-11384EE29C08}"/>
                  </a:ext>
                </a:extLst>
              </p:cNvPr>
              <p:cNvSpPr txBox="1"/>
              <p:nvPr/>
            </p:nvSpPr>
            <p:spPr>
              <a:xfrm>
                <a:off x="3485057" y="7889141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F8372C1-D954-358C-B91A-11384EE29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057" y="7889141"/>
                <a:ext cx="1144866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394C04E-BC2A-810E-13DF-054E67E0D408}"/>
                  </a:ext>
                </a:extLst>
              </p:cNvPr>
              <p:cNvSpPr txBox="1"/>
              <p:nvPr/>
            </p:nvSpPr>
            <p:spPr>
              <a:xfrm>
                <a:off x="1306184" y="6386142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394C04E-BC2A-810E-13DF-054E67E0D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184" y="6386142"/>
                <a:ext cx="1144866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B3B43AD-342A-E6CC-BF08-81736187B0C4}"/>
                  </a:ext>
                </a:extLst>
              </p:cNvPr>
              <p:cNvSpPr txBox="1"/>
              <p:nvPr/>
            </p:nvSpPr>
            <p:spPr>
              <a:xfrm>
                <a:off x="4094414" y="7273384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B3B43AD-342A-E6CC-BF08-81736187B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414" y="7273384"/>
                <a:ext cx="1144866" cy="5847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DC2E2EFB-51B0-5311-4EA5-81F4499BF596}"/>
                  </a:ext>
                </a:extLst>
              </p:cNvPr>
              <p:cNvSpPr txBox="1"/>
              <p:nvPr/>
            </p:nvSpPr>
            <p:spPr>
              <a:xfrm>
                <a:off x="3155917" y="6957043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DC2E2EFB-51B0-5311-4EA5-81F4499BF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917" y="6957043"/>
                <a:ext cx="1144866" cy="58477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6A5C3AD8-64B1-F626-0FB4-616D04C56258}"/>
                  </a:ext>
                </a:extLst>
              </p:cNvPr>
              <p:cNvSpPr txBox="1"/>
              <p:nvPr/>
            </p:nvSpPr>
            <p:spPr>
              <a:xfrm>
                <a:off x="1624424" y="7304366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6A5C3AD8-64B1-F626-0FB4-616D04C56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424" y="7304366"/>
                <a:ext cx="1144866" cy="58477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D5FF17A-4982-60C4-6E57-8241D77DBD2F}"/>
                  </a:ext>
                </a:extLst>
              </p:cNvPr>
              <p:cNvSpPr txBox="1"/>
              <p:nvPr/>
            </p:nvSpPr>
            <p:spPr>
              <a:xfrm>
                <a:off x="3798283" y="5714449"/>
                <a:ext cx="11448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D5FF17A-4982-60C4-6E57-8241D77DB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283" y="5714449"/>
                <a:ext cx="1144866" cy="58477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825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研究発表">
      <a:dk1>
        <a:srgbClr val="28385E"/>
      </a:dk1>
      <a:lt1>
        <a:srgbClr val="E6EAF4"/>
      </a:lt1>
      <a:dk2>
        <a:srgbClr val="333333"/>
      </a:dk2>
      <a:lt2>
        <a:srgbClr val="FFFFFF"/>
      </a:lt2>
      <a:accent1>
        <a:srgbClr val="FF2525"/>
      </a:accent1>
      <a:accent2>
        <a:srgbClr val="D4D4D4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502</TotalTime>
  <Words>1141</Words>
  <Application>Microsoft Office PowerPoint</Application>
  <PresentationFormat>A4 210 x 297 mm</PresentationFormat>
  <Paragraphs>863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游ゴシック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inoue_lab_2022@outlook.jp</dc:creator>
  <cp:lastModifiedBy>前田 樹</cp:lastModifiedBy>
  <cp:revision>18</cp:revision>
  <dcterms:created xsi:type="dcterms:W3CDTF">2023-01-20T09:12:31Z</dcterms:created>
  <dcterms:modified xsi:type="dcterms:W3CDTF">2023-02-09T07:47:55Z</dcterms:modified>
</cp:coreProperties>
</file>