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1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20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57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85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99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03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85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20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73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62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48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81403-1432-4C62-98CD-8CEF49101E6B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43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26" Type="http://schemas.openxmlformats.org/officeDocument/2006/relationships/image" Target="../media/image86.png"/><Relationship Id="rId3" Type="http://schemas.openxmlformats.org/officeDocument/2006/relationships/image" Target="../media/image63.png"/><Relationship Id="rId21" Type="http://schemas.openxmlformats.org/officeDocument/2006/relationships/image" Target="../media/image81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85.png"/><Relationship Id="rId2" Type="http://schemas.openxmlformats.org/officeDocument/2006/relationships/image" Target="../media/image62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29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84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28" Type="http://schemas.openxmlformats.org/officeDocument/2006/relationships/image" Target="../media/image88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Relationship Id="rId27" Type="http://schemas.openxmlformats.org/officeDocument/2006/relationships/image" Target="../media/image87.png"/><Relationship Id="rId30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BDD0EB29-D544-EE9B-6289-BD6C1B07C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684223"/>
              </p:ext>
            </p:extLst>
          </p:nvPr>
        </p:nvGraphicFramePr>
        <p:xfrm>
          <a:off x="1228725" y="2752725"/>
          <a:ext cx="4400552" cy="4400552"/>
        </p:xfrm>
        <a:graphic>
          <a:graphicData uri="http://schemas.openxmlformats.org/drawingml/2006/table">
            <a:tbl>
              <a:tblPr/>
              <a:tblGrid>
                <a:gridCol w="550069">
                  <a:extLst>
                    <a:ext uri="{9D8B030D-6E8A-4147-A177-3AD203B41FA5}">
                      <a16:colId xmlns:a16="http://schemas.microsoft.com/office/drawing/2014/main" val="789144022"/>
                    </a:ext>
                  </a:extLst>
                </a:gridCol>
                <a:gridCol w="550069">
                  <a:extLst>
                    <a:ext uri="{9D8B030D-6E8A-4147-A177-3AD203B41FA5}">
                      <a16:colId xmlns:a16="http://schemas.microsoft.com/office/drawing/2014/main" val="815910095"/>
                    </a:ext>
                  </a:extLst>
                </a:gridCol>
                <a:gridCol w="550069">
                  <a:extLst>
                    <a:ext uri="{9D8B030D-6E8A-4147-A177-3AD203B41FA5}">
                      <a16:colId xmlns:a16="http://schemas.microsoft.com/office/drawing/2014/main" val="2125313638"/>
                    </a:ext>
                  </a:extLst>
                </a:gridCol>
                <a:gridCol w="550069">
                  <a:extLst>
                    <a:ext uri="{9D8B030D-6E8A-4147-A177-3AD203B41FA5}">
                      <a16:colId xmlns:a16="http://schemas.microsoft.com/office/drawing/2014/main" val="2071265928"/>
                    </a:ext>
                  </a:extLst>
                </a:gridCol>
                <a:gridCol w="550069">
                  <a:extLst>
                    <a:ext uri="{9D8B030D-6E8A-4147-A177-3AD203B41FA5}">
                      <a16:colId xmlns:a16="http://schemas.microsoft.com/office/drawing/2014/main" val="253445498"/>
                    </a:ext>
                  </a:extLst>
                </a:gridCol>
                <a:gridCol w="550069">
                  <a:extLst>
                    <a:ext uri="{9D8B030D-6E8A-4147-A177-3AD203B41FA5}">
                      <a16:colId xmlns:a16="http://schemas.microsoft.com/office/drawing/2014/main" val="495884528"/>
                    </a:ext>
                  </a:extLst>
                </a:gridCol>
                <a:gridCol w="550069">
                  <a:extLst>
                    <a:ext uri="{9D8B030D-6E8A-4147-A177-3AD203B41FA5}">
                      <a16:colId xmlns:a16="http://schemas.microsoft.com/office/drawing/2014/main" val="2114183677"/>
                    </a:ext>
                  </a:extLst>
                </a:gridCol>
                <a:gridCol w="550069">
                  <a:extLst>
                    <a:ext uri="{9D8B030D-6E8A-4147-A177-3AD203B41FA5}">
                      <a16:colId xmlns:a16="http://schemas.microsoft.com/office/drawing/2014/main" val="2622082579"/>
                    </a:ext>
                  </a:extLst>
                </a:gridCol>
              </a:tblGrid>
              <a:tr h="550069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402640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901915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737182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241329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036907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298318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090057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25708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02641FB7-3459-7315-42F9-0A1054996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209208"/>
              </p:ext>
            </p:extLst>
          </p:nvPr>
        </p:nvGraphicFramePr>
        <p:xfrm>
          <a:off x="1500187" y="3024187"/>
          <a:ext cx="3857623" cy="3857623"/>
        </p:xfrm>
        <a:graphic>
          <a:graphicData uri="http://schemas.openxmlformats.org/drawingml/2006/table">
            <a:tbl>
              <a:tblPr/>
              <a:tblGrid>
                <a:gridCol w="551089">
                  <a:extLst>
                    <a:ext uri="{9D8B030D-6E8A-4147-A177-3AD203B41FA5}">
                      <a16:colId xmlns:a16="http://schemas.microsoft.com/office/drawing/2014/main" val="688705438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1675815021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359655221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2466434918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3862676894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3274651566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3007206008"/>
                    </a:ext>
                  </a:extLst>
                </a:gridCol>
              </a:tblGrid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051183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322552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9239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525776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641121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721591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493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53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64B0384-4C76-9A58-7746-0ADCEFD85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392152"/>
              </p:ext>
            </p:extLst>
          </p:nvPr>
        </p:nvGraphicFramePr>
        <p:xfrm>
          <a:off x="471487" y="1995487"/>
          <a:ext cx="5915025" cy="5915025"/>
        </p:xfrm>
        <a:graphic>
          <a:graphicData uri="http://schemas.openxmlformats.org/drawingml/2006/table">
            <a:tbl>
              <a:tblPr/>
              <a:tblGrid>
                <a:gridCol w="1183005">
                  <a:extLst>
                    <a:ext uri="{9D8B030D-6E8A-4147-A177-3AD203B41FA5}">
                      <a16:colId xmlns:a16="http://schemas.microsoft.com/office/drawing/2014/main" val="3673597614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2386924039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3010183714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4192947364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960309095"/>
                    </a:ext>
                  </a:extLst>
                </a:gridCol>
              </a:tblGrid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203860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250049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799900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268830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091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453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CE6CC57-CE80-60F3-9C55-4F55C992C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622734"/>
              </p:ext>
            </p:extLst>
          </p:nvPr>
        </p:nvGraphicFramePr>
        <p:xfrm>
          <a:off x="471487" y="1995487"/>
          <a:ext cx="5915025" cy="5915025"/>
        </p:xfrm>
        <a:graphic>
          <a:graphicData uri="http://schemas.openxmlformats.org/drawingml/2006/table">
            <a:tbl>
              <a:tblPr/>
              <a:tblGrid>
                <a:gridCol w="1183005">
                  <a:extLst>
                    <a:ext uri="{9D8B030D-6E8A-4147-A177-3AD203B41FA5}">
                      <a16:colId xmlns:a16="http://schemas.microsoft.com/office/drawing/2014/main" val="153404535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1135535665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156717161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3492834775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3475819989"/>
                    </a:ext>
                  </a:extLst>
                </a:gridCol>
              </a:tblGrid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1856678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24666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322641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482371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460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940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AD80BC5-9F53-BED6-B0AC-32FBAFA2B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708324"/>
              </p:ext>
            </p:extLst>
          </p:nvPr>
        </p:nvGraphicFramePr>
        <p:xfrm>
          <a:off x="471487" y="1995487"/>
          <a:ext cx="5915025" cy="5915025"/>
        </p:xfrm>
        <a:graphic>
          <a:graphicData uri="http://schemas.openxmlformats.org/drawingml/2006/table">
            <a:tbl>
              <a:tblPr/>
              <a:tblGrid>
                <a:gridCol w="1183005">
                  <a:extLst>
                    <a:ext uri="{9D8B030D-6E8A-4147-A177-3AD203B41FA5}">
                      <a16:colId xmlns:a16="http://schemas.microsoft.com/office/drawing/2014/main" val="435392959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2032089629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2885116145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1626888337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2137524310"/>
                    </a:ext>
                  </a:extLst>
                </a:gridCol>
              </a:tblGrid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559516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598410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167585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793199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03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925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F863D97-373B-EA00-6751-8615C24BA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336946"/>
              </p:ext>
            </p:extLst>
          </p:nvPr>
        </p:nvGraphicFramePr>
        <p:xfrm>
          <a:off x="1168400" y="808567"/>
          <a:ext cx="4521198" cy="8288863"/>
        </p:xfrm>
        <a:graphic>
          <a:graphicData uri="http://schemas.openxmlformats.org/drawingml/2006/table">
            <a:tbl>
              <a:tblPr/>
              <a:tblGrid>
                <a:gridCol w="753533">
                  <a:extLst>
                    <a:ext uri="{9D8B030D-6E8A-4147-A177-3AD203B41FA5}">
                      <a16:colId xmlns:a16="http://schemas.microsoft.com/office/drawing/2014/main" val="1776185036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2709544573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444242182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3384362246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4147497640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2774347172"/>
                    </a:ext>
                  </a:extLst>
                </a:gridCol>
              </a:tblGrid>
              <a:tr h="753533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579312"/>
                  </a:ext>
                </a:extLst>
              </a:tr>
              <a:tr h="753533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589"/>
                  </a:ext>
                </a:extLst>
              </a:tr>
              <a:tr h="753533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810680"/>
                  </a:ext>
                </a:extLst>
              </a:tr>
              <a:tr h="753533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54050"/>
                  </a:ext>
                </a:extLst>
              </a:tr>
              <a:tr h="753533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146642"/>
                  </a:ext>
                </a:extLst>
              </a:tr>
              <a:tr h="753533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797778"/>
                  </a:ext>
                </a:extLst>
              </a:tr>
              <a:tr h="75353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768" marR="3768" marT="3768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264019"/>
                  </a:ext>
                </a:extLst>
              </a:tr>
              <a:tr h="75353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768" marR="3768" marT="3768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443274"/>
                  </a:ext>
                </a:extLst>
              </a:tr>
              <a:tr h="753533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388741"/>
                  </a:ext>
                </a:extLst>
              </a:tr>
              <a:tr h="753533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4297235"/>
                  </a:ext>
                </a:extLst>
              </a:tr>
              <a:tr h="753533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902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850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1D6665B3-9EE1-F584-6DA6-5847211A9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441071"/>
              </p:ext>
            </p:extLst>
          </p:nvPr>
        </p:nvGraphicFramePr>
        <p:xfrm>
          <a:off x="2205186" y="3729186"/>
          <a:ext cx="2447628" cy="2447628"/>
        </p:xfrm>
        <a:graphic>
          <a:graphicData uri="http://schemas.openxmlformats.org/drawingml/2006/table">
            <a:tbl>
              <a:tblPr/>
              <a:tblGrid>
                <a:gridCol w="611907">
                  <a:extLst>
                    <a:ext uri="{9D8B030D-6E8A-4147-A177-3AD203B41FA5}">
                      <a16:colId xmlns:a16="http://schemas.microsoft.com/office/drawing/2014/main" val="574317088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2938572047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2892946384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3584464676"/>
                    </a:ext>
                  </a:extLst>
                </a:gridCol>
              </a:tblGrid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306730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532368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380946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983436"/>
                  </a:ext>
                </a:extLst>
              </a:tr>
            </a:tbl>
          </a:graphicData>
        </a:graphic>
      </p:graphicFrame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1807E2-C991-2298-7C8E-BA1C867F61A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143250" y="3322376"/>
            <a:ext cx="914401" cy="103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B645BA9-7092-908F-5CDC-E316D22123D2}"/>
                  </a:ext>
                </a:extLst>
              </p:cNvPr>
              <p:cNvSpPr txBox="1"/>
              <p:nvPr/>
            </p:nvSpPr>
            <p:spPr>
              <a:xfrm>
                <a:off x="3519488" y="3067050"/>
                <a:ext cx="1076325" cy="255326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13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013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sz="1013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ja-JP" sz="1013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ja-JP" sz="1013" b="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B645BA9-7092-908F-5CDC-E316D2212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488" y="3067050"/>
                <a:ext cx="1076325" cy="255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89F6156-187C-6D01-FB2E-BAC7CEC3A3D9}"/>
              </a:ext>
            </a:extLst>
          </p:cNvPr>
          <p:cNvCxnSpPr>
            <a:cxnSpLocks/>
          </p:cNvCxnSpPr>
          <p:nvPr/>
        </p:nvCxnSpPr>
        <p:spPr>
          <a:xfrm flipH="1">
            <a:off x="3419368" y="4548990"/>
            <a:ext cx="2008329" cy="75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9248CCCF-9373-5BB4-174C-D0CCE3B25B9C}"/>
              </a:ext>
            </a:extLst>
          </p:cNvPr>
          <p:cNvSpPr/>
          <p:nvPr/>
        </p:nvSpPr>
        <p:spPr>
          <a:xfrm>
            <a:off x="2644487" y="4787815"/>
            <a:ext cx="342900" cy="330371"/>
          </a:xfrm>
          <a:prstGeom prst="ellipse">
            <a:avLst/>
          </a:prstGeom>
          <a:solidFill>
            <a:schemeClr val="bg1">
              <a:lumMod val="85000"/>
              <a:alpha val="82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084B685-0422-33AB-0741-EF537EDB0FFF}"/>
              </a:ext>
            </a:extLst>
          </p:cNvPr>
          <p:cNvCxnSpPr>
            <a:endCxn id="8" idx="2"/>
          </p:cNvCxnSpPr>
          <p:nvPr/>
        </p:nvCxnSpPr>
        <p:spPr>
          <a:xfrm>
            <a:off x="1246909" y="4530904"/>
            <a:ext cx="1397578" cy="422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3EACFA1-4D8D-E030-D511-585DDBD2E90A}"/>
                  </a:ext>
                </a:extLst>
              </p:cNvPr>
              <p:cNvSpPr txBox="1"/>
              <p:nvPr/>
            </p:nvSpPr>
            <p:spPr>
              <a:xfrm>
                <a:off x="336110" y="4320999"/>
                <a:ext cx="910799" cy="255326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13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013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1013" b="0" i="1" smtClean="0">
                            <a:latin typeface="Cambria Math" panose="02040503050406030204" pitchFamily="18" charset="0"/>
                          </a:rPr>
                          <m:t>3,2</m:t>
                        </m:r>
                      </m:sub>
                    </m:sSub>
                  </m:oMath>
                </a14:m>
                <a:r>
                  <a:rPr lang="en-US" altLang="ja-JP" sz="1013" b="0" dirty="0"/>
                  <a:t>=</a:t>
                </a:r>
                <a14:m>
                  <m:oMath xmlns:m="http://schemas.openxmlformats.org/officeDocument/2006/math">
                    <m:r>
                      <a:rPr lang="en-US" altLang="ja-JP" sz="1013" b="0" i="1" dirty="0" smtClean="0">
                        <a:latin typeface="Cambria Math" panose="02040503050406030204" pitchFamily="18" charset="0"/>
                      </a:rPr>
                      <m:t>𝑛𝑢𝑙𝑙</m:t>
                    </m:r>
                  </m:oMath>
                </a14:m>
                <a:endParaRPr lang="en-US" altLang="ja-JP" sz="1013" b="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3EACFA1-4D8D-E030-D511-585DDBD2E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0" y="4320999"/>
                <a:ext cx="910799" cy="255326"/>
              </a:xfrm>
              <a:prstGeom prst="rect">
                <a:avLst/>
              </a:prstGeom>
              <a:blipFill>
                <a:blip r:embed="rId3"/>
                <a:stretch>
                  <a:fillRect b="-6818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楕円 10">
            <a:extLst>
              <a:ext uri="{FF2B5EF4-FFF2-40B4-BE49-F238E27FC236}">
                <a16:creationId xmlns:a16="http://schemas.microsoft.com/office/drawing/2014/main" id="{B1FA64A5-8C49-5766-6429-1F12D01713B3}"/>
              </a:ext>
            </a:extLst>
          </p:cNvPr>
          <p:cNvSpPr/>
          <p:nvPr/>
        </p:nvSpPr>
        <p:spPr>
          <a:xfrm>
            <a:off x="2824450" y="5588599"/>
            <a:ext cx="604550" cy="582461"/>
          </a:xfrm>
          <a:prstGeom prst="ellipse">
            <a:avLst/>
          </a:prstGeom>
          <a:solidFill>
            <a:schemeClr val="bg1">
              <a:lumMod val="50000"/>
              <a:alpha val="29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</a:rPr>
              <a:t>6</a:t>
            </a:r>
            <a:endParaRPr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DE72FBA-D064-23B4-E996-19378C3F8A72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324841" y="5879829"/>
            <a:ext cx="1491096" cy="213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8FB2938-EE20-43A4-CE54-4A5D272B48CA}"/>
                  </a:ext>
                </a:extLst>
              </p:cNvPr>
              <p:cNvSpPr txBox="1"/>
              <p:nvPr/>
            </p:nvSpPr>
            <p:spPr>
              <a:xfrm>
                <a:off x="524536" y="5965572"/>
                <a:ext cx="800305" cy="255326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13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013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sz="1013" b="0" i="1" smtClean="0">
                            <a:latin typeface="Cambria Math" panose="02040503050406030204" pitchFamily="18" charset="0"/>
                          </a:rPr>
                          <m:t>4,2</m:t>
                        </m:r>
                      </m:sub>
                    </m:sSub>
                  </m:oMath>
                </a14:m>
                <a:r>
                  <a:rPr lang="en-US" altLang="ja-JP" sz="1013" b="0" dirty="0"/>
                  <a:t>=6</a:t>
                </a: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8FB2938-EE20-43A4-CE54-4A5D272B4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36" y="5965572"/>
                <a:ext cx="800305" cy="255326"/>
              </a:xfrm>
              <a:prstGeom prst="rect">
                <a:avLst/>
              </a:prstGeom>
              <a:blipFill>
                <a:blip r:embed="rId4"/>
                <a:stretch>
                  <a:fillRect b="-9302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9BFF3E7-A8DD-D773-A923-DC01E8A9ED5A}"/>
                  </a:ext>
                </a:extLst>
              </p:cNvPr>
              <p:cNvSpPr txBox="1"/>
              <p:nvPr/>
            </p:nvSpPr>
            <p:spPr>
              <a:xfrm>
                <a:off x="1961855" y="355539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9BFF3E7-A8DD-D773-A923-DC01E8A9E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855" y="3555391"/>
                <a:ext cx="514350" cy="369332"/>
              </a:xfrm>
              <a:prstGeom prst="rect">
                <a:avLst/>
              </a:prstGeom>
              <a:blipFill>
                <a:blip r:embed="rId5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31B67EF-87C3-5623-7E3B-982C1A33A52F}"/>
                  </a:ext>
                </a:extLst>
              </p:cNvPr>
              <p:cNvSpPr txBox="1"/>
              <p:nvPr/>
            </p:nvSpPr>
            <p:spPr>
              <a:xfrm>
                <a:off x="2490427" y="355539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(1,2)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31B67EF-87C3-5623-7E3B-982C1A33A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427" y="3555391"/>
                <a:ext cx="514350" cy="369332"/>
              </a:xfrm>
              <a:prstGeom prst="rect">
                <a:avLst/>
              </a:prstGeom>
              <a:blipFill>
                <a:blip r:embed="rId6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431982D-A37B-EC0C-D834-9FB15E1EEE5E}"/>
                  </a:ext>
                </a:extLst>
              </p:cNvPr>
              <p:cNvSpPr txBox="1"/>
              <p:nvPr/>
            </p:nvSpPr>
            <p:spPr>
              <a:xfrm>
                <a:off x="3159347" y="355539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(1,3)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431982D-A37B-EC0C-D834-9FB15E1EE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347" y="3555391"/>
                <a:ext cx="514350" cy="369332"/>
              </a:xfrm>
              <a:prstGeom prst="rect">
                <a:avLst/>
              </a:prstGeom>
              <a:blipFill>
                <a:blip r:embed="rId7"/>
                <a:stretch>
                  <a:fillRect l="-3529" r="-35294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F7B2C70-7E70-57CE-5939-EC20BA0F70C3}"/>
                  </a:ext>
                </a:extLst>
              </p:cNvPr>
              <p:cNvSpPr txBox="1"/>
              <p:nvPr/>
            </p:nvSpPr>
            <p:spPr>
              <a:xfrm>
                <a:off x="3758093" y="355539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(1,4)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F7B2C70-7E70-57CE-5939-EC20BA0F7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093" y="3555391"/>
                <a:ext cx="514350" cy="369332"/>
              </a:xfrm>
              <a:prstGeom prst="rect">
                <a:avLst/>
              </a:prstGeom>
              <a:blipFill>
                <a:blip r:embed="rId8"/>
                <a:stretch>
                  <a:fillRect l="-3529" r="-35294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355D107-E546-293C-F525-E9BDB4100112}"/>
                  </a:ext>
                </a:extLst>
              </p:cNvPr>
              <p:cNvSpPr txBox="1"/>
              <p:nvPr/>
            </p:nvSpPr>
            <p:spPr>
              <a:xfrm>
                <a:off x="1961855" y="41710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(2,1)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355D107-E546-293C-F525-E9BDB4100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855" y="4171051"/>
                <a:ext cx="514350" cy="369332"/>
              </a:xfrm>
              <a:prstGeom prst="rect">
                <a:avLst/>
              </a:prstGeom>
              <a:blipFill>
                <a:blip r:embed="rId9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2A6AC15-3FBF-0569-7DBF-E9293F73530E}"/>
                  </a:ext>
                </a:extLst>
              </p:cNvPr>
              <p:cNvSpPr txBox="1"/>
              <p:nvPr/>
            </p:nvSpPr>
            <p:spPr>
              <a:xfrm>
                <a:off x="2490326" y="41710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(2,2)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2A6AC15-3FBF-0569-7DBF-E9293F735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326" y="4171051"/>
                <a:ext cx="514350" cy="369332"/>
              </a:xfrm>
              <a:prstGeom prst="rect">
                <a:avLst/>
              </a:prstGeom>
              <a:blipFill>
                <a:blip r:embed="rId10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6560094-38A7-4957-BD9F-2701F6D0EF61}"/>
                  </a:ext>
                </a:extLst>
              </p:cNvPr>
              <p:cNvSpPr txBox="1"/>
              <p:nvPr/>
            </p:nvSpPr>
            <p:spPr>
              <a:xfrm>
                <a:off x="3159347" y="41710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(2,3)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6560094-38A7-4957-BD9F-2701F6D0E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347" y="4171051"/>
                <a:ext cx="514350" cy="369332"/>
              </a:xfrm>
              <a:prstGeom prst="rect">
                <a:avLst/>
              </a:prstGeom>
              <a:blipFill>
                <a:blip r:embed="rId11"/>
                <a:stretch>
                  <a:fillRect l="-3529" r="-35294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01A5037-775A-A2FB-871C-05C382AB6485}"/>
                  </a:ext>
                </a:extLst>
              </p:cNvPr>
              <p:cNvSpPr txBox="1"/>
              <p:nvPr/>
            </p:nvSpPr>
            <p:spPr>
              <a:xfrm>
                <a:off x="3758093" y="41710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(2,4)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01A5037-775A-A2FB-871C-05C382AB6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093" y="4171051"/>
                <a:ext cx="514350" cy="369332"/>
              </a:xfrm>
              <a:prstGeom prst="rect">
                <a:avLst/>
              </a:prstGeom>
              <a:blipFill>
                <a:blip r:embed="rId12"/>
                <a:stretch>
                  <a:fillRect l="-3529" r="-35294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049E227-8957-B02C-EF12-68D15306BBFD}"/>
                  </a:ext>
                </a:extLst>
              </p:cNvPr>
              <p:cNvSpPr txBox="1"/>
              <p:nvPr/>
            </p:nvSpPr>
            <p:spPr>
              <a:xfrm>
                <a:off x="1961855" y="480337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(3,1)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049E227-8957-B02C-EF12-68D15306B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855" y="4803377"/>
                <a:ext cx="514350" cy="369332"/>
              </a:xfrm>
              <a:prstGeom prst="rect">
                <a:avLst/>
              </a:prstGeom>
              <a:blipFill>
                <a:blip r:embed="rId13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C99AF40-42E1-2272-1908-6D61FE37AD39}"/>
                  </a:ext>
                </a:extLst>
              </p:cNvPr>
              <p:cNvSpPr txBox="1"/>
              <p:nvPr/>
            </p:nvSpPr>
            <p:spPr>
              <a:xfrm>
                <a:off x="3159347" y="480337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(3,3)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C99AF40-42E1-2272-1908-6D61FE37A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347" y="4803377"/>
                <a:ext cx="514350" cy="369332"/>
              </a:xfrm>
              <a:prstGeom prst="rect">
                <a:avLst/>
              </a:prstGeom>
              <a:blipFill>
                <a:blip r:embed="rId14"/>
                <a:stretch>
                  <a:fillRect l="-3529" r="-35294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16579D6-D57F-A399-9832-B406A5F50362}"/>
                  </a:ext>
                </a:extLst>
              </p:cNvPr>
              <p:cNvSpPr txBox="1"/>
              <p:nvPr/>
            </p:nvSpPr>
            <p:spPr>
              <a:xfrm>
                <a:off x="3758093" y="480337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(3,4)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16579D6-D57F-A399-9832-B406A5F50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093" y="4803377"/>
                <a:ext cx="514350" cy="369332"/>
              </a:xfrm>
              <a:prstGeom prst="rect">
                <a:avLst/>
              </a:prstGeom>
              <a:blipFill>
                <a:blip r:embed="rId15"/>
                <a:stretch>
                  <a:fillRect l="-3529" r="-35294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F488255E-F6CF-896F-B572-14C49C3AD755}"/>
                  </a:ext>
                </a:extLst>
              </p:cNvPr>
              <p:cNvSpPr txBox="1"/>
              <p:nvPr/>
            </p:nvSpPr>
            <p:spPr>
              <a:xfrm>
                <a:off x="1945758" y="538860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(4,1)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F488255E-F6CF-896F-B572-14C49C3AD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758" y="5388607"/>
                <a:ext cx="514350" cy="369332"/>
              </a:xfrm>
              <a:prstGeom prst="rect">
                <a:avLst/>
              </a:prstGeom>
              <a:blipFill>
                <a:blip r:embed="rId16"/>
                <a:stretch>
                  <a:fillRect l="-3529" r="-35294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A75B96B9-3375-26A1-0387-39962F945FA9}"/>
                  </a:ext>
                </a:extLst>
              </p:cNvPr>
              <p:cNvSpPr txBox="1"/>
              <p:nvPr/>
            </p:nvSpPr>
            <p:spPr>
              <a:xfrm>
                <a:off x="2490629" y="538860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(4,2)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A75B96B9-3375-26A1-0387-39962F945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629" y="5388607"/>
                <a:ext cx="514350" cy="369332"/>
              </a:xfrm>
              <a:prstGeom prst="rect">
                <a:avLst/>
              </a:prstGeom>
              <a:blipFill>
                <a:blip r:embed="rId17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00C77F6-BE0A-61F8-9583-C7FBFF029BEB}"/>
                  </a:ext>
                </a:extLst>
              </p:cNvPr>
              <p:cNvSpPr txBox="1"/>
              <p:nvPr/>
            </p:nvSpPr>
            <p:spPr>
              <a:xfrm>
                <a:off x="3143250" y="538860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(4,3)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00C77F6-BE0A-61F8-9583-C7FBFF029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0" y="5388607"/>
                <a:ext cx="514350" cy="369332"/>
              </a:xfrm>
              <a:prstGeom prst="rect">
                <a:avLst/>
              </a:prstGeom>
              <a:blipFill>
                <a:blip r:embed="rId18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D92CC8E-FD22-3035-936B-815B5C56CB61}"/>
                  </a:ext>
                </a:extLst>
              </p:cNvPr>
              <p:cNvSpPr txBox="1"/>
              <p:nvPr/>
            </p:nvSpPr>
            <p:spPr>
              <a:xfrm>
                <a:off x="3741996" y="538860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(4,4)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D92CC8E-FD22-3035-936B-815B5C56C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996" y="5388607"/>
                <a:ext cx="514350" cy="369332"/>
              </a:xfrm>
              <a:prstGeom prst="rect">
                <a:avLst/>
              </a:prstGeom>
              <a:blipFill>
                <a:blip r:embed="rId19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944855E-DD5C-E1C3-168C-07BB5013080C}"/>
                  </a:ext>
                </a:extLst>
              </p:cNvPr>
              <p:cNvSpPr txBox="1"/>
              <p:nvPr/>
            </p:nvSpPr>
            <p:spPr>
              <a:xfrm>
                <a:off x="5427695" y="4343045"/>
                <a:ext cx="1053125" cy="255326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13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013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1013" b="0" i="1" smtClean="0"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  <m:r>
                      <a:rPr lang="en-US" altLang="ja-JP" sz="1013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 sz="1013" b="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944855E-DD5C-E1C3-168C-07BB50130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695" y="4343045"/>
                <a:ext cx="1053125" cy="25532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B58CE6D-AEA2-7C85-FC17-F5195DCF2B3E}"/>
                  </a:ext>
                </a:extLst>
              </p:cNvPr>
              <p:cNvSpPr txBox="1"/>
              <p:nvPr/>
            </p:nvSpPr>
            <p:spPr>
              <a:xfrm>
                <a:off x="2437223" y="4819131"/>
                <a:ext cx="7656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(3,2)</m:t>
                      </m:r>
                    </m:oMath>
                  </m:oMathPara>
                </a14:m>
                <a:endParaRPr lang="ja-JP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B58CE6D-AEA2-7C85-FC17-F5195DCF2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223" y="4819131"/>
                <a:ext cx="765611" cy="369332"/>
              </a:xfrm>
              <a:prstGeom prst="rect">
                <a:avLst/>
              </a:prstGeom>
              <a:blipFill>
                <a:blip r:embed="rId21"/>
                <a:stretch>
                  <a:fillRect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42E1E7E-7B43-5743-F5FE-608752F41F69}"/>
                  </a:ext>
                </a:extLst>
              </p:cNvPr>
              <p:cNvSpPr txBox="1"/>
              <p:nvPr/>
            </p:nvSpPr>
            <p:spPr>
              <a:xfrm>
                <a:off x="4368475" y="355539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(1,5)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42E1E7E-7B43-5743-F5FE-608752F41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75" y="3555391"/>
                <a:ext cx="514350" cy="369332"/>
              </a:xfrm>
              <a:prstGeom prst="rect">
                <a:avLst/>
              </a:prstGeom>
              <a:blipFill>
                <a:blip r:embed="rId22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52CAA25-C745-4E1A-5020-99E7CFA66AAC}"/>
                  </a:ext>
                </a:extLst>
              </p:cNvPr>
              <p:cNvSpPr txBox="1"/>
              <p:nvPr/>
            </p:nvSpPr>
            <p:spPr>
              <a:xfrm>
                <a:off x="4368475" y="41710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(2,5)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52CAA25-C745-4E1A-5020-99E7CFA66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75" y="4171051"/>
                <a:ext cx="514350" cy="369332"/>
              </a:xfrm>
              <a:prstGeom prst="rect">
                <a:avLst/>
              </a:prstGeom>
              <a:blipFill>
                <a:blip r:embed="rId23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157B390-DFCC-FCFF-E7D1-F6AA7F8524D1}"/>
                  </a:ext>
                </a:extLst>
              </p:cNvPr>
              <p:cNvSpPr txBox="1"/>
              <p:nvPr/>
            </p:nvSpPr>
            <p:spPr>
              <a:xfrm>
                <a:off x="4368475" y="480337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(3,5)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157B390-DFCC-FCFF-E7D1-F6AA7F852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75" y="4803377"/>
                <a:ext cx="514350" cy="369332"/>
              </a:xfrm>
              <a:prstGeom prst="rect">
                <a:avLst/>
              </a:prstGeom>
              <a:blipFill>
                <a:blip r:embed="rId24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1A1E96A-D817-B66A-70CD-2AAB1AC309B9}"/>
                  </a:ext>
                </a:extLst>
              </p:cNvPr>
              <p:cNvSpPr txBox="1"/>
              <p:nvPr/>
            </p:nvSpPr>
            <p:spPr>
              <a:xfrm>
                <a:off x="4352378" y="538860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(4,5)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1A1E96A-D817-B66A-70CD-2AAB1AC30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378" y="5388607"/>
                <a:ext cx="514350" cy="369332"/>
              </a:xfrm>
              <a:prstGeom prst="rect">
                <a:avLst/>
              </a:prstGeom>
              <a:blipFill>
                <a:blip r:embed="rId25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4445D0F8-25AA-705E-B9BB-F54952FECF5E}"/>
                  </a:ext>
                </a:extLst>
              </p:cNvPr>
              <p:cNvSpPr txBox="1"/>
              <p:nvPr/>
            </p:nvSpPr>
            <p:spPr>
              <a:xfrm>
                <a:off x="1945758" y="59971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(5,1)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4445D0F8-25AA-705E-B9BB-F54952FEC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758" y="5997151"/>
                <a:ext cx="514350" cy="369332"/>
              </a:xfrm>
              <a:prstGeom prst="rect">
                <a:avLst/>
              </a:prstGeom>
              <a:blipFill>
                <a:blip r:embed="rId26"/>
                <a:stretch>
                  <a:fillRect l="-3529" r="-35294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8A1BB5FE-41BF-7B9F-DCC6-AC17A756A1A1}"/>
                  </a:ext>
                </a:extLst>
              </p:cNvPr>
              <p:cNvSpPr txBox="1"/>
              <p:nvPr/>
            </p:nvSpPr>
            <p:spPr>
              <a:xfrm>
                <a:off x="2490528" y="59971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(5,2)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8A1BB5FE-41BF-7B9F-DCC6-AC17A756A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528" y="5997151"/>
                <a:ext cx="514350" cy="369332"/>
              </a:xfrm>
              <a:prstGeom prst="rect">
                <a:avLst/>
              </a:prstGeom>
              <a:blipFill>
                <a:blip r:embed="rId27"/>
                <a:stretch>
                  <a:fillRect l="-3571" r="-36905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1A7D7EA-2303-CBD0-B5D5-75B28AD20629}"/>
                  </a:ext>
                </a:extLst>
              </p:cNvPr>
              <p:cNvSpPr txBox="1"/>
              <p:nvPr/>
            </p:nvSpPr>
            <p:spPr>
              <a:xfrm>
                <a:off x="3143250" y="59971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(5,3)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1A7D7EA-2303-CBD0-B5D5-75B28AD20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0" y="5997151"/>
                <a:ext cx="514350" cy="369332"/>
              </a:xfrm>
              <a:prstGeom prst="rect">
                <a:avLst/>
              </a:prstGeom>
              <a:blipFill>
                <a:blip r:embed="rId28"/>
                <a:stretch>
                  <a:fillRect l="-3571" r="-36905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38FA349-C8B2-DCD9-A247-AE7578E3C2FA}"/>
                  </a:ext>
                </a:extLst>
              </p:cNvPr>
              <p:cNvSpPr txBox="1"/>
              <p:nvPr/>
            </p:nvSpPr>
            <p:spPr>
              <a:xfrm>
                <a:off x="3741996" y="59971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(5,4)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38FA349-C8B2-DCD9-A247-AE7578E3C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996" y="5997151"/>
                <a:ext cx="514350" cy="369332"/>
              </a:xfrm>
              <a:prstGeom prst="rect">
                <a:avLst/>
              </a:prstGeom>
              <a:blipFill>
                <a:blip r:embed="rId29"/>
                <a:stretch>
                  <a:fillRect l="-3571" r="-36905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33746D25-5DA0-0BE4-CF33-938EA82EA0A4}"/>
                  </a:ext>
                </a:extLst>
              </p:cNvPr>
              <p:cNvSpPr txBox="1"/>
              <p:nvPr/>
            </p:nvSpPr>
            <p:spPr>
              <a:xfrm>
                <a:off x="4352378" y="59971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(5,5)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33746D25-5DA0-0BE4-CF33-938EA82EA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378" y="5997151"/>
                <a:ext cx="514350" cy="369332"/>
              </a:xfrm>
              <a:prstGeom prst="rect">
                <a:avLst/>
              </a:prstGeom>
              <a:blipFill>
                <a:blip r:embed="rId30"/>
                <a:stretch>
                  <a:fillRect l="-3571" r="-36905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468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C9CCCA5-DD63-E564-E64F-BE8D8464D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692861"/>
              </p:ext>
            </p:extLst>
          </p:nvPr>
        </p:nvGraphicFramePr>
        <p:xfrm>
          <a:off x="471487" y="1995487"/>
          <a:ext cx="5915025" cy="5915025"/>
        </p:xfrm>
        <a:graphic>
          <a:graphicData uri="http://schemas.openxmlformats.org/drawingml/2006/table">
            <a:tbl>
              <a:tblPr/>
              <a:tblGrid>
                <a:gridCol w="657225">
                  <a:extLst>
                    <a:ext uri="{9D8B030D-6E8A-4147-A177-3AD203B41FA5}">
                      <a16:colId xmlns:a16="http://schemas.microsoft.com/office/drawing/2014/main" val="118038060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91962914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56235938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81538114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52931083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58579795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64211088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90507982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349965102"/>
                    </a:ext>
                  </a:extLst>
                </a:gridCol>
              </a:tblGrid>
              <a:tr h="657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614389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15862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227824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251112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74590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48753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667696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047637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80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274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1212327-47E5-F2BD-AA74-0CE2D6444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975836"/>
              </p:ext>
            </p:extLst>
          </p:nvPr>
        </p:nvGraphicFramePr>
        <p:xfrm>
          <a:off x="471487" y="1995487"/>
          <a:ext cx="5915025" cy="5915025"/>
        </p:xfrm>
        <a:graphic>
          <a:graphicData uri="http://schemas.openxmlformats.org/drawingml/2006/table">
            <a:tbl>
              <a:tblPr/>
              <a:tblGrid>
                <a:gridCol w="657225">
                  <a:extLst>
                    <a:ext uri="{9D8B030D-6E8A-4147-A177-3AD203B41FA5}">
                      <a16:colId xmlns:a16="http://schemas.microsoft.com/office/drawing/2014/main" val="154976975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218422838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627223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21206468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97702318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543606298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0485938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30348101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813311065"/>
                    </a:ext>
                  </a:extLst>
                </a:gridCol>
              </a:tblGrid>
              <a:tr h="657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04598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870611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281152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794787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898851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739475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309769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040300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3286" marR="3286" marT="3286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286" marR="3286" marT="32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573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809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C15EE605-592A-5462-CFFA-68ECAB015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108698"/>
              </p:ext>
            </p:extLst>
          </p:nvPr>
        </p:nvGraphicFramePr>
        <p:xfrm>
          <a:off x="1339850" y="3679031"/>
          <a:ext cx="4178300" cy="4200525"/>
        </p:xfrm>
        <a:graphic>
          <a:graphicData uri="http://schemas.openxmlformats.org/drawingml/2006/table">
            <a:tbl>
              <a:tblPr/>
              <a:tblGrid>
                <a:gridCol w="596900">
                  <a:extLst>
                    <a:ext uri="{9D8B030D-6E8A-4147-A177-3AD203B41FA5}">
                      <a16:colId xmlns:a16="http://schemas.microsoft.com/office/drawing/2014/main" val="115317924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627825777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1168360134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332020145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1304633245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820327045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831576389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567967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54378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344168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61337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98046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822923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17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164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FAE3162D-5647-BE5A-1CDF-07301AA2F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900258"/>
              </p:ext>
            </p:extLst>
          </p:nvPr>
        </p:nvGraphicFramePr>
        <p:xfrm>
          <a:off x="742950" y="3078956"/>
          <a:ext cx="5372100" cy="5400675"/>
        </p:xfrm>
        <a:graphic>
          <a:graphicData uri="http://schemas.openxmlformats.org/drawingml/2006/table">
            <a:tbl>
              <a:tblPr/>
              <a:tblGrid>
                <a:gridCol w="596900">
                  <a:extLst>
                    <a:ext uri="{9D8B030D-6E8A-4147-A177-3AD203B41FA5}">
                      <a16:colId xmlns:a16="http://schemas.microsoft.com/office/drawing/2014/main" val="854675524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78495008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676899187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9742643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467404093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752502932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331631794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135059072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710338004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769247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499448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721688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714697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08536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933475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00325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134415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544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00AF523C-A965-5BDF-9357-053E393ED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992404"/>
              </p:ext>
            </p:extLst>
          </p:nvPr>
        </p:nvGraphicFramePr>
        <p:xfrm>
          <a:off x="1952624" y="1521619"/>
          <a:ext cx="2952752" cy="2952752"/>
        </p:xfrm>
        <a:graphic>
          <a:graphicData uri="http://schemas.openxmlformats.org/drawingml/2006/table">
            <a:tbl>
              <a:tblPr/>
              <a:tblGrid>
                <a:gridCol w="738188">
                  <a:extLst>
                    <a:ext uri="{9D8B030D-6E8A-4147-A177-3AD203B41FA5}">
                      <a16:colId xmlns:a16="http://schemas.microsoft.com/office/drawing/2014/main" val="2021138776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1836250834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30493424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1452394004"/>
                    </a:ext>
                  </a:extLst>
                </a:gridCol>
              </a:tblGrid>
              <a:tr h="7381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691" marR="3691" marT="3691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691" marR="3691" marT="369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691" marR="3691" marT="369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691" marR="3691" marT="369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422284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691" marR="3691" marT="3691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691" marR="3691" marT="369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691" marR="3691" marT="369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691" marR="3691" marT="369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612698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691" marR="3691" marT="3691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691" marR="3691" marT="369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691" marR="3691" marT="369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691" marR="3691" marT="369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724754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691" marR="3691" marT="3691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691" marR="3691" marT="369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691" marR="3691" marT="369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691" marR="3691" marT="369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931189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2C3455F6-0E1C-39E7-78B6-8A709AAA8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572715"/>
              </p:ext>
            </p:extLst>
          </p:nvPr>
        </p:nvGraphicFramePr>
        <p:xfrm>
          <a:off x="1952624" y="5429247"/>
          <a:ext cx="2952752" cy="2952752"/>
        </p:xfrm>
        <a:graphic>
          <a:graphicData uri="http://schemas.openxmlformats.org/drawingml/2006/table">
            <a:tbl>
              <a:tblPr/>
              <a:tblGrid>
                <a:gridCol w="738188">
                  <a:extLst>
                    <a:ext uri="{9D8B030D-6E8A-4147-A177-3AD203B41FA5}">
                      <a16:colId xmlns:a16="http://schemas.microsoft.com/office/drawing/2014/main" val="1085010394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366208878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604287611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4083150039"/>
                    </a:ext>
                  </a:extLst>
                </a:gridCol>
              </a:tblGrid>
              <a:tr h="7381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691" marR="3691" marT="369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691" marR="3691" marT="369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691" marR="3691" marT="369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691" marR="3691" marT="369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660022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691" marR="3691" marT="369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691" marR="3691" marT="369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691" marR="3691" marT="369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691" marR="3691" marT="369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910416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691" marR="3691" marT="3691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691" marR="3691" marT="369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691" marR="3691" marT="369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691" marR="3691" marT="369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851026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691" marR="3691" marT="3691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691" marR="3691" marT="369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691" marR="3691" marT="369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691" marR="3691" marT="369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728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08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0BBAE7A-4F59-6E86-546A-C7A789FA6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866617"/>
              </p:ext>
            </p:extLst>
          </p:nvPr>
        </p:nvGraphicFramePr>
        <p:xfrm>
          <a:off x="1757366" y="3281366"/>
          <a:ext cx="3343272" cy="3343272"/>
        </p:xfrm>
        <a:graphic>
          <a:graphicData uri="http://schemas.openxmlformats.org/drawingml/2006/table">
            <a:tbl>
              <a:tblPr/>
              <a:tblGrid>
                <a:gridCol w="557212">
                  <a:extLst>
                    <a:ext uri="{9D8B030D-6E8A-4147-A177-3AD203B41FA5}">
                      <a16:colId xmlns:a16="http://schemas.microsoft.com/office/drawing/2014/main" val="3828767542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3037126500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549180320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1053471437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1463573193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1004429112"/>
                    </a:ext>
                  </a:extLst>
                </a:gridCol>
              </a:tblGrid>
              <a:tr h="5572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123534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659646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453469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912143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178438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540900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8E90A3C-04CC-9A8D-DEB6-6162A8095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349642"/>
              </p:ext>
            </p:extLst>
          </p:nvPr>
        </p:nvGraphicFramePr>
        <p:xfrm>
          <a:off x="1500187" y="3024187"/>
          <a:ext cx="3857623" cy="3857623"/>
        </p:xfrm>
        <a:graphic>
          <a:graphicData uri="http://schemas.openxmlformats.org/drawingml/2006/table">
            <a:tbl>
              <a:tblPr/>
              <a:tblGrid>
                <a:gridCol w="551089">
                  <a:extLst>
                    <a:ext uri="{9D8B030D-6E8A-4147-A177-3AD203B41FA5}">
                      <a16:colId xmlns:a16="http://schemas.microsoft.com/office/drawing/2014/main" val="756479349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1245385448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857463799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884592244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4114262848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948384609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896937126"/>
                    </a:ext>
                  </a:extLst>
                </a:gridCol>
              </a:tblGrid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104999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540352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467557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492278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737392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573942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544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46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784DB822-6BBF-3D67-16E8-AC6C3D1CE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988943"/>
              </p:ext>
            </p:extLst>
          </p:nvPr>
        </p:nvGraphicFramePr>
        <p:xfrm>
          <a:off x="742950" y="2252663"/>
          <a:ext cx="5372100" cy="5400675"/>
        </p:xfrm>
        <a:graphic>
          <a:graphicData uri="http://schemas.openxmlformats.org/drawingml/2006/table">
            <a:tbl>
              <a:tblPr/>
              <a:tblGrid>
                <a:gridCol w="596900">
                  <a:extLst>
                    <a:ext uri="{9D8B030D-6E8A-4147-A177-3AD203B41FA5}">
                      <a16:colId xmlns:a16="http://schemas.microsoft.com/office/drawing/2014/main" val="132396795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396649699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419886857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9802923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585730675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4146635435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07504352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41840185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1596909405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346987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017908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4427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336737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14742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931637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91862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280565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396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56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DF61CA41-452D-726B-645B-A5429800E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637279"/>
              </p:ext>
            </p:extLst>
          </p:nvPr>
        </p:nvGraphicFramePr>
        <p:xfrm>
          <a:off x="1743075" y="3267075"/>
          <a:ext cx="3371851" cy="3371851"/>
        </p:xfrm>
        <a:graphic>
          <a:graphicData uri="http://schemas.openxmlformats.org/drawingml/2006/table">
            <a:tbl>
              <a:tblPr/>
              <a:tblGrid>
                <a:gridCol w="481693">
                  <a:extLst>
                    <a:ext uri="{9D8B030D-6E8A-4147-A177-3AD203B41FA5}">
                      <a16:colId xmlns:a16="http://schemas.microsoft.com/office/drawing/2014/main" val="2126896434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4075498899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579213705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1220670926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643590183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2394137258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262895709"/>
                    </a:ext>
                  </a:extLst>
                </a:gridCol>
              </a:tblGrid>
              <a:tr h="4816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495921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729035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689265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516954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537312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658272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471261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4F23A12A-4C83-EAAD-4DEE-FEB436FD4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30266"/>
              </p:ext>
            </p:extLst>
          </p:nvPr>
        </p:nvGraphicFramePr>
        <p:xfrm>
          <a:off x="1743074" y="3267074"/>
          <a:ext cx="3371851" cy="3371851"/>
        </p:xfrm>
        <a:graphic>
          <a:graphicData uri="http://schemas.openxmlformats.org/drawingml/2006/table">
            <a:tbl>
              <a:tblPr/>
              <a:tblGrid>
                <a:gridCol w="481693">
                  <a:extLst>
                    <a:ext uri="{9D8B030D-6E8A-4147-A177-3AD203B41FA5}">
                      <a16:colId xmlns:a16="http://schemas.microsoft.com/office/drawing/2014/main" val="3438975161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2741545348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316828723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1615932074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28184481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1320064892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1889271507"/>
                    </a:ext>
                  </a:extLst>
                </a:gridCol>
              </a:tblGrid>
              <a:tr h="481693"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926254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665203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353335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489217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814717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218966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91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38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E559E16-A534-0DD8-158F-38A5B4E30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70706"/>
              </p:ext>
            </p:extLst>
          </p:nvPr>
        </p:nvGraphicFramePr>
        <p:xfrm>
          <a:off x="2205186" y="3729186"/>
          <a:ext cx="2447628" cy="2447628"/>
        </p:xfrm>
        <a:graphic>
          <a:graphicData uri="http://schemas.openxmlformats.org/drawingml/2006/table">
            <a:tbl>
              <a:tblPr/>
              <a:tblGrid>
                <a:gridCol w="611907">
                  <a:extLst>
                    <a:ext uri="{9D8B030D-6E8A-4147-A177-3AD203B41FA5}">
                      <a16:colId xmlns:a16="http://schemas.microsoft.com/office/drawing/2014/main" val="574317088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2938572047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2892946384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3584464676"/>
                    </a:ext>
                  </a:extLst>
                </a:gridCol>
              </a:tblGrid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306730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532368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380946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983436"/>
                  </a:ext>
                </a:extLst>
              </a:tr>
            </a:tbl>
          </a:graphicData>
        </a:graphic>
      </p:graphicFrame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26E97BA-99FB-23EE-902C-3D3851D22E95}"/>
              </a:ext>
            </a:extLst>
          </p:cNvPr>
          <p:cNvCxnSpPr>
            <a:cxnSpLocks/>
          </p:cNvCxnSpPr>
          <p:nvPr/>
        </p:nvCxnSpPr>
        <p:spPr>
          <a:xfrm flipH="1">
            <a:off x="3143250" y="3611404"/>
            <a:ext cx="1378744" cy="74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1785E18-1BA7-0EC6-8245-FA290DD25229}"/>
              </a:ext>
            </a:extLst>
          </p:cNvPr>
          <p:cNvSpPr txBox="1"/>
          <p:nvPr/>
        </p:nvSpPr>
        <p:spPr>
          <a:xfrm>
            <a:off x="4521994" y="3403655"/>
            <a:ext cx="514350" cy="24820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13" dirty="0"/>
              <a:t>横辺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244B8AC-4325-3071-5939-280C7D66F297}"/>
              </a:ext>
            </a:extLst>
          </p:cNvPr>
          <p:cNvCxnSpPr/>
          <p:nvPr/>
        </p:nvCxnSpPr>
        <p:spPr>
          <a:xfrm flipH="1">
            <a:off x="4042065" y="4634779"/>
            <a:ext cx="1387186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FB8AF7C-AC3B-2C32-27FB-599821A592B4}"/>
              </a:ext>
            </a:extLst>
          </p:cNvPr>
          <p:cNvSpPr txBox="1"/>
          <p:nvPr/>
        </p:nvSpPr>
        <p:spPr>
          <a:xfrm>
            <a:off x="5429250" y="4427029"/>
            <a:ext cx="514350" cy="24820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13" dirty="0"/>
              <a:t>縦辺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4C043A51-BE35-6F53-CFEB-817740F69FBF}"/>
              </a:ext>
            </a:extLst>
          </p:cNvPr>
          <p:cNvSpPr/>
          <p:nvPr/>
        </p:nvSpPr>
        <p:spPr>
          <a:xfrm>
            <a:off x="2644487" y="4787815"/>
            <a:ext cx="342900" cy="330371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3816FB82-60B0-3E41-4B52-D9A59432B041}"/>
              </a:ext>
            </a:extLst>
          </p:cNvPr>
          <p:cNvCxnSpPr>
            <a:endCxn id="18" idx="2"/>
          </p:cNvCxnSpPr>
          <p:nvPr/>
        </p:nvCxnSpPr>
        <p:spPr>
          <a:xfrm>
            <a:off x="1246909" y="4530904"/>
            <a:ext cx="1397578" cy="422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58D8485-9539-BC25-EB91-E205CD8FCD20}"/>
              </a:ext>
            </a:extLst>
          </p:cNvPr>
          <p:cNvSpPr txBox="1"/>
          <p:nvPr/>
        </p:nvSpPr>
        <p:spPr>
          <a:xfrm>
            <a:off x="732559" y="4323155"/>
            <a:ext cx="514350" cy="40408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13" dirty="0"/>
              <a:t>格子点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3673739-43ED-8826-0EEF-19FE349316FE}"/>
              </a:ext>
            </a:extLst>
          </p:cNvPr>
          <p:cNvSpPr/>
          <p:nvPr/>
        </p:nvSpPr>
        <p:spPr>
          <a:xfrm>
            <a:off x="2815938" y="5582378"/>
            <a:ext cx="604550" cy="582461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DE2E9D6-9E92-2C8A-D6BC-5DB939C29C4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324841" y="5879830"/>
            <a:ext cx="1491096" cy="268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9A05043-B17A-F568-D7FD-9E87080CAC26}"/>
              </a:ext>
            </a:extLst>
          </p:cNvPr>
          <p:cNvSpPr txBox="1"/>
          <p:nvPr/>
        </p:nvSpPr>
        <p:spPr>
          <a:xfrm>
            <a:off x="810491" y="6024107"/>
            <a:ext cx="514350" cy="24820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13" dirty="0"/>
              <a:t>細胞</a:t>
            </a:r>
          </a:p>
        </p:txBody>
      </p:sp>
    </p:spTree>
    <p:extLst>
      <p:ext uri="{BB962C8B-B14F-4D97-AF65-F5344CB8AC3E}">
        <p14:creationId xmlns:p14="http://schemas.microsoft.com/office/powerpoint/2010/main" val="183049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楕円 79">
            <a:extLst>
              <a:ext uri="{FF2B5EF4-FFF2-40B4-BE49-F238E27FC236}">
                <a16:creationId xmlns:a16="http://schemas.microsoft.com/office/drawing/2014/main" id="{1AA31A7E-435A-09C6-6DFF-16A4C43531F6}"/>
              </a:ext>
            </a:extLst>
          </p:cNvPr>
          <p:cNvSpPr/>
          <p:nvPr/>
        </p:nvSpPr>
        <p:spPr>
          <a:xfrm>
            <a:off x="2588157" y="4701642"/>
            <a:ext cx="502716" cy="50271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6000">
                <a:schemeClr val="accent3">
                  <a:lumMod val="89000"/>
                  <a:alpha val="67000"/>
                </a:schemeClr>
              </a:gs>
              <a:gs pos="69000">
                <a:schemeClr val="accent3">
                  <a:lumMod val="75000"/>
                  <a:alpha val="0"/>
                </a:schemeClr>
              </a:gs>
              <a:gs pos="97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0DFB01C6-D6B4-C712-97EE-E1BA857DAC53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3143250" y="3236321"/>
            <a:ext cx="1058791" cy="111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5863541-07FC-BA29-A9BE-1C5F1B86437B}"/>
                  </a:ext>
                </a:extLst>
              </p:cNvPr>
              <p:cNvSpPr txBox="1"/>
              <p:nvPr/>
            </p:nvSpPr>
            <p:spPr>
              <a:xfrm>
                <a:off x="3794529" y="2832236"/>
                <a:ext cx="815024" cy="40408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横辺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(2, 2)</m:t>
                    </m:r>
                  </m:oMath>
                </a14:m>
                <a:endParaRPr lang="ja-JP" altLang="en-US" sz="1013" dirty="0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5863541-07FC-BA29-A9BE-1C5F1B864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529" y="2832236"/>
                <a:ext cx="815024" cy="404085"/>
              </a:xfrm>
              <a:prstGeom prst="rect">
                <a:avLst/>
              </a:prstGeom>
              <a:blipFill>
                <a:blip r:embed="rId2"/>
                <a:stretch>
                  <a:fillRect b="-1471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21254DA-B650-912D-1FD3-71B42634CFF4}"/>
              </a:ext>
            </a:extLst>
          </p:cNvPr>
          <p:cNvCxnSpPr/>
          <p:nvPr/>
        </p:nvCxnSpPr>
        <p:spPr>
          <a:xfrm flipH="1">
            <a:off x="4040511" y="4548990"/>
            <a:ext cx="1387186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5A526D7-2711-E424-A2F2-8726A307DA14}"/>
              </a:ext>
            </a:extLst>
          </p:cNvPr>
          <p:cNvCxnSpPr/>
          <p:nvPr/>
        </p:nvCxnSpPr>
        <p:spPr>
          <a:xfrm>
            <a:off x="1246909" y="4530904"/>
            <a:ext cx="1397578" cy="422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775DFCD3-9BA9-EAEC-4F96-463DFB7C297B}"/>
                  </a:ext>
                </a:extLst>
              </p:cNvPr>
              <p:cNvSpPr txBox="1"/>
              <p:nvPr/>
            </p:nvSpPr>
            <p:spPr>
              <a:xfrm>
                <a:off x="336110" y="4320999"/>
                <a:ext cx="910799" cy="40408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格子点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(3, 2)</m:t>
                    </m:r>
                  </m:oMath>
                </a14:m>
                <a:endParaRPr lang="ja-JP" altLang="en-US" sz="1013" dirty="0"/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775DFCD3-9BA9-EAEC-4F96-463DFB7C2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0" y="4320999"/>
                <a:ext cx="910799" cy="404085"/>
              </a:xfrm>
              <a:prstGeom prst="rect">
                <a:avLst/>
              </a:prstGeom>
              <a:blipFill>
                <a:blip r:embed="rId3"/>
                <a:stretch>
                  <a:fillRect b="-1471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839B912-D81C-3A50-6A51-0D861531C58A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1324841" y="5849751"/>
            <a:ext cx="1766032" cy="317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2A19DF8-6637-B2CA-FDB7-1404795AA45C}"/>
                  </a:ext>
                </a:extLst>
              </p:cNvPr>
              <p:cNvSpPr txBox="1"/>
              <p:nvPr/>
            </p:nvSpPr>
            <p:spPr>
              <a:xfrm>
                <a:off x="524536" y="5965572"/>
                <a:ext cx="800305" cy="40408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細胞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(4, 2)</m:t>
                    </m:r>
                  </m:oMath>
                </a14:m>
                <a:endParaRPr lang="ja-JP" altLang="en-US" sz="1013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2A19DF8-6637-B2CA-FDB7-1404795AA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36" y="5965572"/>
                <a:ext cx="800305" cy="404085"/>
              </a:xfrm>
              <a:prstGeom prst="rect">
                <a:avLst/>
              </a:prstGeom>
              <a:blipFill>
                <a:blip r:embed="rId4"/>
                <a:stretch>
                  <a:fillRect b="-1471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425A7271-F150-B040-E4A8-F2F41211915A}"/>
                  </a:ext>
                </a:extLst>
              </p:cNvPr>
              <p:cNvSpPr txBox="1"/>
              <p:nvPr/>
            </p:nvSpPr>
            <p:spPr>
              <a:xfrm>
                <a:off x="5427696" y="4343045"/>
                <a:ext cx="815024" cy="40408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縦辺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(3, 4)</m:t>
                    </m:r>
                  </m:oMath>
                </a14:m>
                <a:endParaRPr lang="ja-JP" altLang="en-US" sz="1013" dirty="0"/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425A7271-F150-B040-E4A8-F2F412119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696" y="4343045"/>
                <a:ext cx="815024" cy="4040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AB881BFA-A11E-1883-2E8B-5DCF8120E3AA}"/>
              </a:ext>
            </a:extLst>
          </p:cNvPr>
          <p:cNvGrpSpPr/>
          <p:nvPr/>
        </p:nvGrpSpPr>
        <p:grpSpPr>
          <a:xfrm>
            <a:off x="1988616" y="3532534"/>
            <a:ext cx="3016684" cy="374650"/>
            <a:chOff x="1988616" y="3532534"/>
            <a:chExt cx="3016684" cy="3746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正方形/長方形 48">
                  <a:extLst>
                    <a:ext uri="{FF2B5EF4-FFF2-40B4-BE49-F238E27FC236}">
                      <a16:creationId xmlns:a16="http://schemas.microsoft.com/office/drawing/2014/main" id="{67C48A5F-D686-D949-3CAD-5E4F2E498DAD}"/>
                    </a:ext>
                  </a:extLst>
                </p:cNvPr>
                <p:cNvSpPr/>
                <p:nvPr/>
              </p:nvSpPr>
              <p:spPr>
                <a:xfrm>
                  <a:off x="1988616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(1,1)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9" name="正方形/長方形 48">
                  <a:extLst>
                    <a:ext uri="{FF2B5EF4-FFF2-40B4-BE49-F238E27FC236}">
                      <a16:creationId xmlns:a16="http://schemas.microsoft.com/office/drawing/2014/main" id="{67C48A5F-D686-D949-3CAD-5E4F2E498D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616" y="3532534"/>
                  <a:ext cx="565150" cy="374650"/>
                </a:xfrm>
                <a:prstGeom prst="rect">
                  <a:avLst/>
                </a:prstGeom>
                <a:blipFill>
                  <a:blip r:embed="rId6"/>
                  <a:stretch>
                    <a:fillRect l="-17204" r="-9677" b="-129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正方形/長方形 49">
                  <a:extLst>
                    <a:ext uri="{FF2B5EF4-FFF2-40B4-BE49-F238E27FC236}">
                      <a16:creationId xmlns:a16="http://schemas.microsoft.com/office/drawing/2014/main" id="{E16DCB76-F477-97ED-266B-3B760DFD74E6}"/>
                    </a:ext>
                  </a:extLst>
                </p:cNvPr>
                <p:cNvSpPr/>
                <p:nvPr/>
              </p:nvSpPr>
              <p:spPr>
                <a:xfrm>
                  <a:off x="2601500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(1,2)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0" name="正方形/長方形 49">
                  <a:extLst>
                    <a:ext uri="{FF2B5EF4-FFF2-40B4-BE49-F238E27FC236}">
                      <a16:creationId xmlns:a16="http://schemas.microsoft.com/office/drawing/2014/main" id="{E16DCB76-F477-97ED-266B-3B760DFD74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500" y="3532534"/>
                  <a:ext cx="565150" cy="374650"/>
                </a:xfrm>
                <a:prstGeom prst="rect">
                  <a:avLst/>
                </a:prstGeom>
                <a:blipFill>
                  <a:blip r:embed="rId7"/>
                  <a:stretch>
                    <a:fillRect l="-18478" r="-9783" b="-129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正方形/長方形 50">
                  <a:extLst>
                    <a:ext uri="{FF2B5EF4-FFF2-40B4-BE49-F238E27FC236}">
                      <a16:creationId xmlns:a16="http://schemas.microsoft.com/office/drawing/2014/main" id="{65BF4A83-0DFD-428E-9609-2B1DF6C16B33}"/>
                    </a:ext>
                  </a:extLst>
                </p:cNvPr>
                <p:cNvSpPr/>
                <p:nvPr/>
              </p:nvSpPr>
              <p:spPr>
                <a:xfrm>
                  <a:off x="3214384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(1,3)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正方形/長方形 50">
                  <a:extLst>
                    <a:ext uri="{FF2B5EF4-FFF2-40B4-BE49-F238E27FC236}">
                      <a16:creationId xmlns:a16="http://schemas.microsoft.com/office/drawing/2014/main" id="{65BF4A83-0DFD-428E-9609-2B1DF6C16B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384" y="3532534"/>
                  <a:ext cx="565150" cy="374650"/>
                </a:xfrm>
                <a:prstGeom prst="rect">
                  <a:avLst/>
                </a:prstGeom>
                <a:blipFill>
                  <a:blip r:embed="rId8"/>
                  <a:stretch>
                    <a:fillRect l="-17204" r="-9677" b="-129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正方形/長方形 51">
                  <a:extLst>
                    <a:ext uri="{FF2B5EF4-FFF2-40B4-BE49-F238E27FC236}">
                      <a16:creationId xmlns:a16="http://schemas.microsoft.com/office/drawing/2014/main" id="{24587C51-DC6B-02FD-7ED7-E75C570FF6D9}"/>
                    </a:ext>
                  </a:extLst>
                </p:cNvPr>
                <p:cNvSpPr/>
                <p:nvPr/>
              </p:nvSpPr>
              <p:spPr>
                <a:xfrm>
                  <a:off x="3827268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(1,4)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2" name="正方形/長方形 51">
                  <a:extLst>
                    <a:ext uri="{FF2B5EF4-FFF2-40B4-BE49-F238E27FC236}">
                      <a16:creationId xmlns:a16="http://schemas.microsoft.com/office/drawing/2014/main" id="{24587C51-DC6B-02FD-7ED7-E75C570FF6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268" y="3532534"/>
                  <a:ext cx="565150" cy="374650"/>
                </a:xfrm>
                <a:prstGeom prst="rect">
                  <a:avLst/>
                </a:prstGeom>
                <a:blipFill>
                  <a:blip r:embed="rId9"/>
                  <a:stretch>
                    <a:fillRect l="-17204" r="-9677" b="-129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2F728C74-3CF5-7620-7815-FA5A9F050AFE}"/>
                    </a:ext>
                  </a:extLst>
                </p:cNvPr>
                <p:cNvSpPr/>
                <p:nvPr/>
              </p:nvSpPr>
              <p:spPr>
                <a:xfrm>
                  <a:off x="4440150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(1,5)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2F728C74-3CF5-7620-7815-FA5A9F050A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0150" y="3532534"/>
                  <a:ext cx="565150" cy="374650"/>
                </a:xfrm>
                <a:prstGeom prst="rect">
                  <a:avLst/>
                </a:prstGeom>
                <a:blipFill>
                  <a:blip r:embed="rId10"/>
                  <a:stretch>
                    <a:fillRect l="-17204" r="-9677" b="-129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DD94F52B-D60C-3C20-92EA-7E575D7B0FA8}"/>
              </a:ext>
            </a:extLst>
          </p:cNvPr>
          <p:cNvGrpSpPr/>
          <p:nvPr/>
        </p:nvGrpSpPr>
        <p:grpSpPr>
          <a:xfrm>
            <a:off x="1988616" y="4127847"/>
            <a:ext cx="3016684" cy="374650"/>
            <a:chOff x="1988616" y="4094509"/>
            <a:chExt cx="3016684" cy="3746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正方形/長方形 54">
                  <a:extLst>
                    <a:ext uri="{FF2B5EF4-FFF2-40B4-BE49-F238E27FC236}">
                      <a16:creationId xmlns:a16="http://schemas.microsoft.com/office/drawing/2014/main" id="{CFEDB9F8-CE14-4E23-4B11-AAB4BE2B9D28}"/>
                    </a:ext>
                  </a:extLst>
                </p:cNvPr>
                <p:cNvSpPr/>
                <p:nvPr/>
              </p:nvSpPr>
              <p:spPr>
                <a:xfrm>
                  <a:off x="1988616" y="4094509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(2,1)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" name="正方形/長方形 54">
                  <a:extLst>
                    <a:ext uri="{FF2B5EF4-FFF2-40B4-BE49-F238E27FC236}">
                      <a16:creationId xmlns:a16="http://schemas.microsoft.com/office/drawing/2014/main" id="{CFEDB9F8-CE14-4E23-4B11-AAB4BE2B9D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616" y="4094509"/>
                  <a:ext cx="565150" cy="374650"/>
                </a:xfrm>
                <a:prstGeom prst="rect">
                  <a:avLst/>
                </a:prstGeom>
                <a:blipFill>
                  <a:blip r:embed="rId11"/>
                  <a:stretch>
                    <a:fillRect l="-17204" r="-9677" b="-112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80CD26B5-5823-7BDA-6A8D-869574E7F8E3}"/>
                    </a:ext>
                  </a:extLst>
                </p:cNvPr>
                <p:cNvSpPr/>
                <p:nvPr/>
              </p:nvSpPr>
              <p:spPr>
                <a:xfrm>
                  <a:off x="2601500" y="4094509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(2,2)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80CD26B5-5823-7BDA-6A8D-869574E7F8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500" y="4094509"/>
                  <a:ext cx="565150" cy="374650"/>
                </a:xfrm>
                <a:prstGeom prst="rect">
                  <a:avLst/>
                </a:prstGeom>
                <a:blipFill>
                  <a:blip r:embed="rId12"/>
                  <a:stretch>
                    <a:fillRect l="-18478" r="-9783" b="-112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DEDE7AD4-9FDC-F4C6-3641-1EADC86D4043}"/>
                    </a:ext>
                  </a:extLst>
                </p:cNvPr>
                <p:cNvSpPr/>
                <p:nvPr/>
              </p:nvSpPr>
              <p:spPr>
                <a:xfrm>
                  <a:off x="3214384" y="4094509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(2,3)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DEDE7AD4-9FDC-F4C6-3641-1EADC86D40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384" y="4094509"/>
                  <a:ext cx="565150" cy="374650"/>
                </a:xfrm>
                <a:prstGeom prst="rect">
                  <a:avLst/>
                </a:prstGeom>
                <a:blipFill>
                  <a:blip r:embed="rId13"/>
                  <a:stretch>
                    <a:fillRect l="-17204" r="-9677" b="-112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正方形/長方形 57">
                  <a:extLst>
                    <a:ext uri="{FF2B5EF4-FFF2-40B4-BE49-F238E27FC236}">
                      <a16:creationId xmlns:a16="http://schemas.microsoft.com/office/drawing/2014/main" id="{64D139B3-6A00-B4B8-7A3D-A766D222357F}"/>
                    </a:ext>
                  </a:extLst>
                </p:cNvPr>
                <p:cNvSpPr/>
                <p:nvPr/>
              </p:nvSpPr>
              <p:spPr>
                <a:xfrm>
                  <a:off x="3827268" y="4094509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(2,4)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8" name="正方形/長方形 57">
                  <a:extLst>
                    <a:ext uri="{FF2B5EF4-FFF2-40B4-BE49-F238E27FC236}">
                      <a16:creationId xmlns:a16="http://schemas.microsoft.com/office/drawing/2014/main" id="{64D139B3-6A00-B4B8-7A3D-A766D22235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268" y="4094509"/>
                  <a:ext cx="565150" cy="374650"/>
                </a:xfrm>
                <a:prstGeom prst="rect">
                  <a:avLst/>
                </a:prstGeom>
                <a:blipFill>
                  <a:blip r:embed="rId14"/>
                  <a:stretch>
                    <a:fillRect l="-17204" r="-9677" b="-112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1F8DF8C7-0115-C37D-E2E2-F15E9B8F0B90}"/>
                    </a:ext>
                  </a:extLst>
                </p:cNvPr>
                <p:cNvSpPr/>
                <p:nvPr/>
              </p:nvSpPr>
              <p:spPr>
                <a:xfrm>
                  <a:off x="4440150" y="4094509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(2,5)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1F8DF8C7-0115-C37D-E2E2-F15E9B8F0B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0150" y="4094509"/>
                  <a:ext cx="565150" cy="374650"/>
                </a:xfrm>
                <a:prstGeom prst="rect">
                  <a:avLst/>
                </a:prstGeom>
                <a:blipFill>
                  <a:blip r:embed="rId15"/>
                  <a:stretch>
                    <a:fillRect l="-17204" r="-9677" b="-112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5F6294C4-908F-6C51-8540-07F771C98DB9}"/>
              </a:ext>
            </a:extLst>
          </p:cNvPr>
          <p:cNvGrpSpPr/>
          <p:nvPr/>
        </p:nvGrpSpPr>
        <p:grpSpPr>
          <a:xfrm>
            <a:off x="1988617" y="4723160"/>
            <a:ext cx="3016684" cy="374650"/>
            <a:chOff x="1988616" y="3532534"/>
            <a:chExt cx="3016684" cy="3746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正方形/長方形 60">
                  <a:extLst>
                    <a:ext uri="{FF2B5EF4-FFF2-40B4-BE49-F238E27FC236}">
                      <a16:creationId xmlns:a16="http://schemas.microsoft.com/office/drawing/2014/main" id="{B20603BC-8A89-E004-CB88-15D37003192C}"/>
                    </a:ext>
                  </a:extLst>
                </p:cNvPr>
                <p:cNvSpPr/>
                <p:nvPr/>
              </p:nvSpPr>
              <p:spPr>
                <a:xfrm>
                  <a:off x="1988616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(3,1)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1" name="正方形/長方形 60">
                  <a:extLst>
                    <a:ext uri="{FF2B5EF4-FFF2-40B4-BE49-F238E27FC236}">
                      <a16:creationId xmlns:a16="http://schemas.microsoft.com/office/drawing/2014/main" id="{B20603BC-8A89-E004-CB88-15D3700319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616" y="3532534"/>
                  <a:ext cx="565150" cy="374650"/>
                </a:xfrm>
                <a:prstGeom prst="rect">
                  <a:avLst/>
                </a:prstGeom>
                <a:blipFill>
                  <a:blip r:embed="rId16"/>
                  <a:stretch>
                    <a:fillRect l="-17204" r="-9677" b="-131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正方形/長方形 61">
                  <a:extLst>
                    <a:ext uri="{FF2B5EF4-FFF2-40B4-BE49-F238E27FC236}">
                      <a16:creationId xmlns:a16="http://schemas.microsoft.com/office/drawing/2014/main" id="{66847A05-B94F-48A3-D5C1-F8B877DB0526}"/>
                    </a:ext>
                  </a:extLst>
                </p:cNvPr>
                <p:cNvSpPr/>
                <p:nvPr/>
              </p:nvSpPr>
              <p:spPr>
                <a:xfrm>
                  <a:off x="2601500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(3,2)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2" name="正方形/長方形 61">
                  <a:extLst>
                    <a:ext uri="{FF2B5EF4-FFF2-40B4-BE49-F238E27FC236}">
                      <a16:creationId xmlns:a16="http://schemas.microsoft.com/office/drawing/2014/main" id="{66847A05-B94F-48A3-D5C1-F8B877DB05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500" y="3532534"/>
                  <a:ext cx="565150" cy="374650"/>
                </a:xfrm>
                <a:prstGeom prst="rect">
                  <a:avLst/>
                </a:prstGeom>
                <a:blipFill>
                  <a:blip r:embed="rId17"/>
                  <a:stretch>
                    <a:fillRect l="-18478" r="-9783" b="-131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7711EC98-F75E-6D5F-287A-F87E2345B171}"/>
                    </a:ext>
                  </a:extLst>
                </p:cNvPr>
                <p:cNvSpPr/>
                <p:nvPr/>
              </p:nvSpPr>
              <p:spPr>
                <a:xfrm>
                  <a:off x="3214384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(3,3)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7711EC98-F75E-6D5F-287A-F87E2345B1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384" y="3532534"/>
                  <a:ext cx="565150" cy="374650"/>
                </a:xfrm>
                <a:prstGeom prst="rect">
                  <a:avLst/>
                </a:prstGeom>
                <a:blipFill>
                  <a:blip r:embed="rId18"/>
                  <a:stretch>
                    <a:fillRect l="-17204" r="-9677" b="-131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7B8C80C6-013F-AE46-B3BA-042BE63574B8}"/>
                    </a:ext>
                  </a:extLst>
                </p:cNvPr>
                <p:cNvSpPr/>
                <p:nvPr/>
              </p:nvSpPr>
              <p:spPr>
                <a:xfrm>
                  <a:off x="3827268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(3,4)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7B8C80C6-013F-AE46-B3BA-042BE63574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268" y="3532534"/>
                  <a:ext cx="565150" cy="374650"/>
                </a:xfrm>
                <a:prstGeom prst="rect">
                  <a:avLst/>
                </a:prstGeom>
                <a:blipFill>
                  <a:blip r:embed="rId19"/>
                  <a:stretch>
                    <a:fillRect l="-17204" r="-9677" b="-131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CE0111E7-65BB-296E-469D-C8ED33249604}"/>
                    </a:ext>
                  </a:extLst>
                </p:cNvPr>
                <p:cNvSpPr/>
                <p:nvPr/>
              </p:nvSpPr>
              <p:spPr>
                <a:xfrm>
                  <a:off x="4440150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(3,5)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CE0111E7-65BB-296E-469D-C8ED332496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0150" y="3532534"/>
                  <a:ext cx="565150" cy="374650"/>
                </a:xfrm>
                <a:prstGeom prst="rect">
                  <a:avLst/>
                </a:prstGeom>
                <a:blipFill>
                  <a:blip r:embed="rId20"/>
                  <a:stretch>
                    <a:fillRect l="-17204" r="-9677" b="-131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F1FFE849-5CA3-58F2-E60F-CA8EAE74C427}"/>
              </a:ext>
            </a:extLst>
          </p:cNvPr>
          <p:cNvGrpSpPr/>
          <p:nvPr/>
        </p:nvGrpSpPr>
        <p:grpSpPr>
          <a:xfrm>
            <a:off x="1988617" y="5318473"/>
            <a:ext cx="3016684" cy="374650"/>
            <a:chOff x="1988616" y="3532534"/>
            <a:chExt cx="3016684" cy="3746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正方形/長方形 66">
                  <a:extLst>
                    <a:ext uri="{FF2B5EF4-FFF2-40B4-BE49-F238E27FC236}">
                      <a16:creationId xmlns:a16="http://schemas.microsoft.com/office/drawing/2014/main" id="{87EE51FD-4FAD-7B2E-5ADC-7E055D9FB9A3}"/>
                    </a:ext>
                  </a:extLst>
                </p:cNvPr>
                <p:cNvSpPr/>
                <p:nvPr/>
              </p:nvSpPr>
              <p:spPr>
                <a:xfrm>
                  <a:off x="1988616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(4,1)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7" name="正方形/長方形 66">
                  <a:extLst>
                    <a:ext uri="{FF2B5EF4-FFF2-40B4-BE49-F238E27FC236}">
                      <a16:creationId xmlns:a16="http://schemas.microsoft.com/office/drawing/2014/main" id="{87EE51FD-4FAD-7B2E-5ADC-7E055D9FB9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616" y="3532534"/>
                  <a:ext cx="565150" cy="374650"/>
                </a:xfrm>
                <a:prstGeom prst="rect">
                  <a:avLst/>
                </a:prstGeom>
                <a:blipFill>
                  <a:blip r:embed="rId21"/>
                  <a:stretch>
                    <a:fillRect l="-17204" r="-9677" b="-129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正方形/長方形 67">
                  <a:extLst>
                    <a:ext uri="{FF2B5EF4-FFF2-40B4-BE49-F238E27FC236}">
                      <a16:creationId xmlns:a16="http://schemas.microsoft.com/office/drawing/2014/main" id="{6967CCD2-CF42-21E4-717A-755767B80761}"/>
                    </a:ext>
                  </a:extLst>
                </p:cNvPr>
                <p:cNvSpPr/>
                <p:nvPr/>
              </p:nvSpPr>
              <p:spPr>
                <a:xfrm>
                  <a:off x="2601500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(4,2)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8" name="正方形/長方形 67">
                  <a:extLst>
                    <a:ext uri="{FF2B5EF4-FFF2-40B4-BE49-F238E27FC236}">
                      <a16:creationId xmlns:a16="http://schemas.microsoft.com/office/drawing/2014/main" id="{6967CCD2-CF42-21E4-717A-755767B807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500" y="3532534"/>
                  <a:ext cx="565150" cy="374650"/>
                </a:xfrm>
                <a:prstGeom prst="rect">
                  <a:avLst/>
                </a:prstGeom>
                <a:blipFill>
                  <a:blip r:embed="rId22"/>
                  <a:stretch>
                    <a:fillRect l="-18478" r="-9783" b="-129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正方形/長方形 68">
                  <a:extLst>
                    <a:ext uri="{FF2B5EF4-FFF2-40B4-BE49-F238E27FC236}">
                      <a16:creationId xmlns:a16="http://schemas.microsoft.com/office/drawing/2014/main" id="{0FDD069B-12E8-95A7-9619-72D7D441834E}"/>
                    </a:ext>
                  </a:extLst>
                </p:cNvPr>
                <p:cNvSpPr/>
                <p:nvPr/>
              </p:nvSpPr>
              <p:spPr>
                <a:xfrm>
                  <a:off x="3214384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(4,3)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9" name="正方形/長方形 68">
                  <a:extLst>
                    <a:ext uri="{FF2B5EF4-FFF2-40B4-BE49-F238E27FC236}">
                      <a16:creationId xmlns:a16="http://schemas.microsoft.com/office/drawing/2014/main" id="{0FDD069B-12E8-95A7-9619-72D7D44183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384" y="3532534"/>
                  <a:ext cx="565150" cy="374650"/>
                </a:xfrm>
                <a:prstGeom prst="rect">
                  <a:avLst/>
                </a:prstGeom>
                <a:blipFill>
                  <a:blip r:embed="rId23"/>
                  <a:stretch>
                    <a:fillRect l="-17204" r="-9677" b="-129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正方形/長方形 69">
                  <a:extLst>
                    <a:ext uri="{FF2B5EF4-FFF2-40B4-BE49-F238E27FC236}">
                      <a16:creationId xmlns:a16="http://schemas.microsoft.com/office/drawing/2014/main" id="{CCBFF303-A8CF-BF28-B5D7-931C94C540B4}"/>
                    </a:ext>
                  </a:extLst>
                </p:cNvPr>
                <p:cNvSpPr/>
                <p:nvPr/>
              </p:nvSpPr>
              <p:spPr>
                <a:xfrm>
                  <a:off x="3827268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(4,4)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0" name="正方形/長方形 69">
                  <a:extLst>
                    <a:ext uri="{FF2B5EF4-FFF2-40B4-BE49-F238E27FC236}">
                      <a16:creationId xmlns:a16="http://schemas.microsoft.com/office/drawing/2014/main" id="{CCBFF303-A8CF-BF28-B5D7-931C94C540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268" y="3532534"/>
                  <a:ext cx="565150" cy="374650"/>
                </a:xfrm>
                <a:prstGeom prst="rect">
                  <a:avLst/>
                </a:prstGeom>
                <a:blipFill>
                  <a:blip r:embed="rId24"/>
                  <a:stretch>
                    <a:fillRect l="-17204" r="-9677" b="-129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正方形/長方形 70">
                  <a:extLst>
                    <a:ext uri="{FF2B5EF4-FFF2-40B4-BE49-F238E27FC236}">
                      <a16:creationId xmlns:a16="http://schemas.microsoft.com/office/drawing/2014/main" id="{AF1E3FBA-036F-48B5-CA48-5094087E9F4F}"/>
                    </a:ext>
                  </a:extLst>
                </p:cNvPr>
                <p:cNvSpPr/>
                <p:nvPr/>
              </p:nvSpPr>
              <p:spPr>
                <a:xfrm>
                  <a:off x="4440150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(4,5)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1" name="正方形/長方形 70">
                  <a:extLst>
                    <a:ext uri="{FF2B5EF4-FFF2-40B4-BE49-F238E27FC236}">
                      <a16:creationId xmlns:a16="http://schemas.microsoft.com/office/drawing/2014/main" id="{AF1E3FBA-036F-48B5-CA48-5094087E9F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0150" y="3532534"/>
                  <a:ext cx="565150" cy="374650"/>
                </a:xfrm>
                <a:prstGeom prst="rect">
                  <a:avLst/>
                </a:prstGeom>
                <a:blipFill>
                  <a:blip r:embed="rId25"/>
                  <a:stretch>
                    <a:fillRect l="-17204" r="-9677" b="-129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A57DB104-5910-6ECE-45CD-B47E0F87C16E}"/>
              </a:ext>
            </a:extLst>
          </p:cNvPr>
          <p:cNvGrpSpPr/>
          <p:nvPr/>
        </p:nvGrpSpPr>
        <p:grpSpPr>
          <a:xfrm>
            <a:off x="1988617" y="5913784"/>
            <a:ext cx="3016684" cy="374650"/>
            <a:chOff x="1988616" y="3532534"/>
            <a:chExt cx="3016684" cy="3746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正方形/長方形 72">
                  <a:extLst>
                    <a:ext uri="{FF2B5EF4-FFF2-40B4-BE49-F238E27FC236}">
                      <a16:creationId xmlns:a16="http://schemas.microsoft.com/office/drawing/2014/main" id="{E1BCB195-15EC-D789-7F25-726F99099185}"/>
                    </a:ext>
                  </a:extLst>
                </p:cNvPr>
                <p:cNvSpPr/>
                <p:nvPr/>
              </p:nvSpPr>
              <p:spPr>
                <a:xfrm>
                  <a:off x="1988616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(5,1)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3" name="正方形/長方形 72">
                  <a:extLst>
                    <a:ext uri="{FF2B5EF4-FFF2-40B4-BE49-F238E27FC236}">
                      <a16:creationId xmlns:a16="http://schemas.microsoft.com/office/drawing/2014/main" id="{E1BCB195-15EC-D789-7F25-726F990991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616" y="3532534"/>
                  <a:ext cx="565150" cy="374650"/>
                </a:xfrm>
                <a:prstGeom prst="rect">
                  <a:avLst/>
                </a:prstGeom>
                <a:blipFill>
                  <a:blip r:embed="rId26"/>
                  <a:stretch>
                    <a:fillRect l="-17204" r="-9677" b="-112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正方形/長方形 73">
                  <a:extLst>
                    <a:ext uri="{FF2B5EF4-FFF2-40B4-BE49-F238E27FC236}">
                      <a16:creationId xmlns:a16="http://schemas.microsoft.com/office/drawing/2014/main" id="{9A169EDE-2D58-47CC-7AE0-F92FB9C85C80}"/>
                    </a:ext>
                  </a:extLst>
                </p:cNvPr>
                <p:cNvSpPr/>
                <p:nvPr/>
              </p:nvSpPr>
              <p:spPr>
                <a:xfrm>
                  <a:off x="2601500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(5,2)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4" name="正方形/長方形 73">
                  <a:extLst>
                    <a:ext uri="{FF2B5EF4-FFF2-40B4-BE49-F238E27FC236}">
                      <a16:creationId xmlns:a16="http://schemas.microsoft.com/office/drawing/2014/main" id="{9A169EDE-2D58-47CC-7AE0-F92FB9C85C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500" y="3532534"/>
                  <a:ext cx="565150" cy="374650"/>
                </a:xfrm>
                <a:prstGeom prst="rect">
                  <a:avLst/>
                </a:prstGeom>
                <a:blipFill>
                  <a:blip r:embed="rId27"/>
                  <a:stretch>
                    <a:fillRect l="-18478" r="-9783" b="-112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正方形/長方形 74">
                  <a:extLst>
                    <a:ext uri="{FF2B5EF4-FFF2-40B4-BE49-F238E27FC236}">
                      <a16:creationId xmlns:a16="http://schemas.microsoft.com/office/drawing/2014/main" id="{4C95DE1D-9571-BC2F-31C7-9DAEB3469FF2}"/>
                    </a:ext>
                  </a:extLst>
                </p:cNvPr>
                <p:cNvSpPr/>
                <p:nvPr/>
              </p:nvSpPr>
              <p:spPr>
                <a:xfrm>
                  <a:off x="3214384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(5,3)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5" name="正方形/長方形 74">
                  <a:extLst>
                    <a:ext uri="{FF2B5EF4-FFF2-40B4-BE49-F238E27FC236}">
                      <a16:creationId xmlns:a16="http://schemas.microsoft.com/office/drawing/2014/main" id="{4C95DE1D-9571-BC2F-31C7-9DAEB3469F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384" y="3532534"/>
                  <a:ext cx="565150" cy="374650"/>
                </a:xfrm>
                <a:prstGeom prst="rect">
                  <a:avLst/>
                </a:prstGeom>
                <a:blipFill>
                  <a:blip r:embed="rId28"/>
                  <a:stretch>
                    <a:fillRect l="-17204" r="-9677" b="-112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正方形/長方形 75">
                  <a:extLst>
                    <a:ext uri="{FF2B5EF4-FFF2-40B4-BE49-F238E27FC236}">
                      <a16:creationId xmlns:a16="http://schemas.microsoft.com/office/drawing/2014/main" id="{9BD95CEA-E447-4146-D4BB-09413141D53F}"/>
                    </a:ext>
                  </a:extLst>
                </p:cNvPr>
                <p:cNvSpPr/>
                <p:nvPr/>
              </p:nvSpPr>
              <p:spPr>
                <a:xfrm>
                  <a:off x="3827268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(5,4)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6" name="正方形/長方形 75">
                  <a:extLst>
                    <a:ext uri="{FF2B5EF4-FFF2-40B4-BE49-F238E27FC236}">
                      <a16:creationId xmlns:a16="http://schemas.microsoft.com/office/drawing/2014/main" id="{9BD95CEA-E447-4146-D4BB-09413141D5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268" y="3532534"/>
                  <a:ext cx="565150" cy="374650"/>
                </a:xfrm>
                <a:prstGeom prst="rect">
                  <a:avLst/>
                </a:prstGeom>
                <a:blipFill>
                  <a:blip r:embed="rId29"/>
                  <a:stretch>
                    <a:fillRect l="-17204" r="-9677" b="-112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正方形/長方形 76">
                  <a:extLst>
                    <a:ext uri="{FF2B5EF4-FFF2-40B4-BE49-F238E27FC236}">
                      <a16:creationId xmlns:a16="http://schemas.microsoft.com/office/drawing/2014/main" id="{04F0D144-C271-E171-9B2F-AF06309947A3}"/>
                    </a:ext>
                  </a:extLst>
                </p:cNvPr>
                <p:cNvSpPr/>
                <p:nvPr/>
              </p:nvSpPr>
              <p:spPr>
                <a:xfrm>
                  <a:off x="4440150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(5,5)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7" name="正方形/長方形 76">
                  <a:extLst>
                    <a:ext uri="{FF2B5EF4-FFF2-40B4-BE49-F238E27FC236}">
                      <a16:creationId xmlns:a16="http://schemas.microsoft.com/office/drawing/2014/main" id="{04F0D144-C271-E171-9B2F-AF06309947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0150" y="3532534"/>
                  <a:ext cx="565150" cy="374650"/>
                </a:xfrm>
                <a:prstGeom prst="rect">
                  <a:avLst/>
                </a:prstGeom>
                <a:blipFill>
                  <a:blip r:embed="rId30"/>
                  <a:stretch>
                    <a:fillRect l="-17204" r="-9677" b="-112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79" name="表 78">
            <a:extLst>
              <a:ext uri="{FF2B5EF4-FFF2-40B4-BE49-F238E27FC236}">
                <a16:creationId xmlns:a16="http://schemas.microsoft.com/office/drawing/2014/main" id="{CBA25CF3-8DD0-AD59-AB6C-6C2D24FC6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838896"/>
              </p:ext>
            </p:extLst>
          </p:nvPr>
        </p:nvGraphicFramePr>
        <p:xfrm>
          <a:off x="2235640" y="3759640"/>
          <a:ext cx="2386724" cy="2386724"/>
        </p:xfrm>
        <a:graphic>
          <a:graphicData uri="http://schemas.openxmlformats.org/drawingml/2006/table">
            <a:tbl>
              <a:tblPr/>
              <a:tblGrid>
                <a:gridCol w="596681">
                  <a:extLst>
                    <a:ext uri="{9D8B030D-6E8A-4147-A177-3AD203B41FA5}">
                      <a16:colId xmlns:a16="http://schemas.microsoft.com/office/drawing/2014/main" val="4054398261"/>
                    </a:ext>
                  </a:extLst>
                </a:gridCol>
                <a:gridCol w="596681">
                  <a:extLst>
                    <a:ext uri="{9D8B030D-6E8A-4147-A177-3AD203B41FA5}">
                      <a16:colId xmlns:a16="http://schemas.microsoft.com/office/drawing/2014/main" val="500120223"/>
                    </a:ext>
                  </a:extLst>
                </a:gridCol>
                <a:gridCol w="596681">
                  <a:extLst>
                    <a:ext uri="{9D8B030D-6E8A-4147-A177-3AD203B41FA5}">
                      <a16:colId xmlns:a16="http://schemas.microsoft.com/office/drawing/2014/main" val="751295641"/>
                    </a:ext>
                  </a:extLst>
                </a:gridCol>
                <a:gridCol w="596681">
                  <a:extLst>
                    <a:ext uri="{9D8B030D-6E8A-4147-A177-3AD203B41FA5}">
                      <a16:colId xmlns:a16="http://schemas.microsoft.com/office/drawing/2014/main" val="1467222045"/>
                    </a:ext>
                  </a:extLst>
                </a:gridCol>
              </a:tblGrid>
              <a:tr h="59668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84" marR="2984" marT="298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84" marR="2984" marT="298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84" marR="2984" marT="298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84" marR="2984" marT="298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099550"/>
                  </a:ext>
                </a:extLst>
              </a:tr>
              <a:tr h="59668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84" marR="2984" marT="298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84" marR="2984" marT="298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84" marR="2984" marT="298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84" marR="2984" marT="298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797668"/>
                  </a:ext>
                </a:extLst>
              </a:tr>
              <a:tr h="59668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84" marR="2984" marT="298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84" marR="2984" marT="298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84" marR="2984" marT="298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84" marR="2984" marT="2984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359808"/>
                  </a:ext>
                </a:extLst>
              </a:tr>
              <a:tr h="59668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84" marR="2984" marT="298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84" marR="2984" marT="298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84" marR="2984" marT="298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84" marR="2984" marT="298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784472"/>
                  </a:ext>
                </a:extLst>
              </a:tr>
            </a:tbl>
          </a:graphicData>
        </a:graphic>
      </p:graphicFrame>
      <p:sp>
        <p:nvSpPr>
          <p:cNvPr id="81" name="楕円 80">
            <a:extLst>
              <a:ext uri="{FF2B5EF4-FFF2-40B4-BE49-F238E27FC236}">
                <a16:creationId xmlns:a16="http://schemas.microsoft.com/office/drawing/2014/main" id="{B010A980-46A7-602D-8EAF-FFDB4978A966}"/>
              </a:ext>
            </a:extLst>
          </p:cNvPr>
          <p:cNvSpPr/>
          <p:nvPr/>
        </p:nvSpPr>
        <p:spPr>
          <a:xfrm>
            <a:off x="2873970" y="5598393"/>
            <a:ext cx="502716" cy="50271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6000">
                <a:schemeClr val="accent3">
                  <a:lumMod val="89000"/>
                  <a:alpha val="67000"/>
                </a:schemeClr>
              </a:gs>
              <a:gs pos="69000">
                <a:schemeClr val="accent3">
                  <a:lumMod val="75000"/>
                  <a:alpha val="0"/>
                </a:schemeClr>
              </a:gs>
              <a:gs pos="97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263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DF6A6FA-E422-DCD6-D686-BE1371082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257549"/>
              </p:ext>
            </p:extLst>
          </p:nvPr>
        </p:nvGraphicFramePr>
        <p:xfrm>
          <a:off x="2255613" y="3719859"/>
          <a:ext cx="2447628" cy="2447628"/>
        </p:xfrm>
        <a:graphic>
          <a:graphicData uri="http://schemas.openxmlformats.org/drawingml/2006/table">
            <a:tbl>
              <a:tblPr/>
              <a:tblGrid>
                <a:gridCol w="611907">
                  <a:extLst>
                    <a:ext uri="{9D8B030D-6E8A-4147-A177-3AD203B41FA5}">
                      <a16:colId xmlns:a16="http://schemas.microsoft.com/office/drawing/2014/main" val="3431941709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3893845625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2635242531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3964636637"/>
                    </a:ext>
                  </a:extLst>
                </a:gridCol>
              </a:tblGrid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761915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115473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906884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433690"/>
                  </a:ext>
                </a:extLst>
              </a:tr>
            </a:tbl>
          </a:graphicData>
        </a:graphic>
      </p:graphicFrame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9B1F59B0-213E-568B-1FEB-F22F8D0D1A9F}"/>
              </a:ext>
            </a:extLst>
          </p:cNvPr>
          <p:cNvGrpSpPr/>
          <p:nvPr/>
        </p:nvGrpSpPr>
        <p:grpSpPr>
          <a:xfrm>
            <a:off x="1988616" y="3532534"/>
            <a:ext cx="3016684" cy="374650"/>
            <a:chOff x="1988616" y="3532534"/>
            <a:chExt cx="3016684" cy="3746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772C3BB2-DE86-A6FB-F0C9-59CA84EDB2E2}"/>
                    </a:ext>
                  </a:extLst>
                </p:cNvPr>
                <p:cNvSpPr/>
                <p:nvPr/>
              </p:nvSpPr>
              <p:spPr>
                <a:xfrm>
                  <a:off x="1988616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(1,1)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772C3BB2-DE86-A6FB-F0C9-59CA84EDB2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616" y="3532534"/>
                  <a:ext cx="565150" cy="374650"/>
                </a:xfrm>
                <a:prstGeom prst="rect">
                  <a:avLst/>
                </a:prstGeom>
                <a:blipFill>
                  <a:blip r:embed="rId2"/>
                  <a:stretch>
                    <a:fillRect l="-17204" r="-9677" b="-129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26E9C1D5-A26F-FFF3-1273-9A94B4F0964D}"/>
                    </a:ext>
                  </a:extLst>
                </p:cNvPr>
                <p:cNvSpPr/>
                <p:nvPr/>
              </p:nvSpPr>
              <p:spPr>
                <a:xfrm>
                  <a:off x="2601500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(1,2)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26E9C1D5-A26F-FFF3-1273-9A94B4F096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500" y="3532534"/>
                  <a:ext cx="565150" cy="374650"/>
                </a:xfrm>
                <a:prstGeom prst="rect">
                  <a:avLst/>
                </a:prstGeom>
                <a:blipFill>
                  <a:blip r:embed="rId3"/>
                  <a:stretch>
                    <a:fillRect l="-18478" r="-9783" b="-129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正方形/長方形 12">
                  <a:extLst>
                    <a:ext uri="{FF2B5EF4-FFF2-40B4-BE49-F238E27FC236}">
                      <a16:creationId xmlns:a16="http://schemas.microsoft.com/office/drawing/2014/main" id="{28FE3C3E-7131-3723-17E5-933E42BA924C}"/>
                    </a:ext>
                  </a:extLst>
                </p:cNvPr>
                <p:cNvSpPr/>
                <p:nvPr/>
              </p:nvSpPr>
              <p:spPr>
                <a:xfrm>
                  <a:off x="3214384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(1,3)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正方形/長方形 12">
                  <a:extLst>
                    <a:ext uri="{FF2B5EF4-FFF2-40B4-BE49-F238E27FC236}">
                      <a16:creationId xmlns:a16="http://schemas.microsoft.com/office/drawing/2014/main" id="{28FE3C3E-7131-3723-17E5-933E42BA92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384" y="3532534"/>
                  <a:ext cx="565150" cy="374650"/>
                </a:xfrm>
                <a:prstGeom prst="rect">
                  <a:avLst/>
                </a:prstGeom>
                <a:blipFill>
                  <a:blip r:embed="rId4"/>
                  <a:stretch>
                    <a:fillRect l="-17204" r="-9677" b="-129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20807A67-4ED3-ED15-70B7-65D043DC9B0D}"/>
                    </a:ext>
                  </a:extLst>
                </p:cNvPr>
                <p:cNvSpPr/>
                <p:nvPr/>
              </p:nvSpPr>
              <p:spPr>
                <a:xfrm>
                  <a:off x="3827268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(1,4)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20807A67-4ED3-ED15-70B7-65D043DC9B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268" y="3532534"/>
                  <a:ext cx="565150" cy="374650"/>
                </a:xfrm>
                <a:prstGeom prst="rect">
                  <a:avLst/>
                </a:prstGeom>
                <a:blipFill>
                  <a:blip r:embed="rId5"/>
                  <a:stretch>
                    <a:fillRect l="-17204" r="-9677" b="-129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70F23494-9A65-5E2C-B38F-6DDCF3A4598C}"/>
                    </a:ext>
                  </a:extLst>
                </p:cNvPr>
                <p:cNvSpPr/>
                <p:nvPr/>
              </p:nvSpPr>
              <p:spPr>
                <a:xfrm>
                  <a:off x="4440150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(1,5)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70F23494-9A65-5E2C-B38F-6DDCF3A459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0150" y="3532534"/>
                  <a:ext cx="565150" cy="374650"/>
                </a:xfrm>
                <a:prstGeom prst="rect">
                  <a:avLst/>
                </a:prstGeom>
                <a:blipFill>
                  <a:blip r:embed="rId6"/>
                  <a:stretch>
                    <a:fillRect l="-17204" r="-9677" b="-129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DD5AAAA4-818E-401D-A2A8-A44D5A0170C6}"/>
              </a:ext>
            </a:extLst>
          </p:cNvPr>
          <p:cNvGrpSpPr/>
          <p:nvPr/>
        </p:nvGrpSpPr>
        <p:grpSpPr>
          <a:xfrm>
            <a:off x="1988616" y="4127847"/>
            <a:ext cx="3016684" cy="374650"/>
            <a:chOff x="1988616" y="4094509"/>
            <a:chExt cx="3016684" cy="3746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4E90A6E5-E67E-0F87-5917-DD39B3DC9C13}"/>
                    </a:ext>
                  </a:extLst>
                </p:cNvPr>
                <p:cNvSpPr/>
                <p:nvPr/>
              </p:nvSpPr>
              <p:spPr>
                <a:xfrm>
                  <a:off x="1988616" y="4094509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(2,1)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4E90A6E5-E67E-0F87-5917-DD39B3DC9C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616" y="4094509"/>
                  <a:ext cx="565150" cy="374650"/>
                </a:xfrm>
                <a:prstGeom prst="rect">
                  <a:avLst/>
                </a:prstGeom>
                <a:blipFill>
                  <a:blip r:embed="rId7"/>
                  <a:stretch>
                    <a:fillRect l="-17204" r="-9677" b="-112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正方形/長方形 21">
                  <a:extLst>
                    <a:ext uri="{FF2B5EF4-FFF2-40B4-BE49-F238E27FC236}">
                      <a16:creationId xmlns:a16="http://schemas.microsoft.com/office/drawing/2014/main" id="{0CEFE175-01EA-A8E3-B2E0-C7DBD4F3663E}"/>
                    </a:ext>
                  </a:extLst>
                </p:cNvPr>
                <p:cNvSpPr/>
                <p:nvPr/>
              </p:nvSpPr>
              <p:spPr>
                <a:xfrm>
                  <a:off x="2601500" y="4094509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(2,2)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正方形/長方形 21">
                  <a:extLst>
                    <a:ext uri="{FF2B5EF4-FFF2-40B4-BE49-F238E27FC236}">
                      <a16:creationId xmlns:a16="http://schemas.microsoft.com/office/drawing/2014/main" id="{0CEFE175-01EA-A8E3-B2E0-C7DBD4F366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500" y="4094509"/>
                  <a:ext cx="565150" cy="374650"/>
                </a:xfrm>
                <a:prstGeom prst="rect">
                  <a:avLst/>
                </a:prstGeom>
                <a:blipFill>
                  <a:blip r:embed="rId8"/>
                  <a:stretch>
                    <a:fillRect l="-18478" r="-9783" b="-112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82ADA74F-5B5D-D555-2E19-CBEFFAFDD3AC}"/>
                    </a:ext>
                  </a:extLst>
                </p:cNvPr>
                <p:cNvSpPr/>
                <p:nvPr/>
              </p:nvSpPr>
              <p:spPr>
                <a:xfrm>
                  <a:off x="3214384" y="4094509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(2,3)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82ADA74F-5B5D-D555-2E19-CBEFFAFDD3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384" y="4094509"/>
                  <a:ext cx="565150" cy="374650"/>
                </a:xfrm>
                <a:prstGeom prst="rect">
                  <a:avLst/>
                </a:prstGeom>
                <a:blipFill>
                  <a:blip r:embed="rId9"/>
                  <a:stretch>
                    <a:fillRect l="-17204" r="-9677" b="-112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BE10A7B3-FACE-AC3F-6C56-5821E4A6A963}"/>
                    </a:ext>
                  </a:extLst>
                </p:cNvPr>
                <p:cNvSpPr/>
                <p:nvPr/>
              </p:nvSpPr>
              <p:spPr>
                <a:xfrm>
                  <a:off x="3827268" y="4094509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(2,4)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BE10A7B3-FACE-AC3F-6C56-5821E4A6A9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268" y="4094509"/>
                  <a:ext cx="565150" cy="374650"/>
                </a:xfrm>
                <a:prstGeom prst="rect">
                  <a:avLst/>
                </a:prstGeom>
                <a:blipFill>
                  <a:blip r:embed="rId10"/>
                  <a:stretch>
                    <a:fillRect l="-17204" r="-9677" b="-112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A844B4FB-0EB0-F6BF-40D8-8A28D9935995}"/>
                    </a:ext>
                  </a:extLst>
                </p:cNvPr>
                <p:cNvSpPr/>
                <p:nvPr/>
              </p:nvSpPr>
              <p:spPr>
                <a:xfrm>
                  <a:off x="4440150" y="4094509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(2,5)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A844B4FB-0EB0-F6BF-40D8-8A28D99359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0150" y="4094509"/>
                  <a:ext cx="565150" cy="374650"/>
                </a:xfrm>
                <a:prstGeom prst="rect">
                  <a:avLst/>
                </a:prstGeom>
                <a:blipFill>
                  <a:blip r:embed="rId11"/>
                  <a:stretch>
                    <a:fillRect l="-17204" r="-9677" b="-112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0907CE02-C2D1-FB8B-CBFE-3979DC6668D4}"/>
              </a:ext>
            </a:extLst>
          </p:cNvPr>
          <p:cNvGrpSpPr/>
          <p:nvPr/>
        </p:nvGrpSpPr>
        <p:grpSpPr>
          <a:xfrm>
            <a:off x="1988617" y="4723160"/>
            <a:ext cx="3016684" cy="374650"/>
            <a:chOff x="1988616" y="3532534"/>
            <a:chExt cx="3016684" cy="3746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正方形/長方形 41">
                  <a:extLst>
                    <a:ext uri="{FF2B5EF4-FFF2-40B4-BE49-F238E27FC236}">
                      <a16:creationId xmlns:a16="http://schemas.microsoft.com/office/drawing/2014/main" id="{07D792FF-6A29-C509-ECCE-53395842FA45}"/>
                    </a:ext>
                  </a:extLst>
                </p:cNvPr>
                <p:cNvSpPr/>
                <p:nvPr/>
              </p:nvSpPr>
              <p:spPr>
                <a:xfrm>
                  <a:off x="1988616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(3,1)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2" name="正方形/長方形 41">
                  <a:extLst>
                    <a:ext uri="{FF2B5EF4-FFF2-40B4-BE49-F238E27FC236}">
                      <a16:creationId xmlns:a16="http://schemas.microsoft.com/office/drawing/2014/main" id="{07D792FF-6A29-C509-ECCE-53395842FA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616" y="3532534"/>
                  <a:ext cx="565150" cy="374650"/>
                </a:xfrm>
                <a:prstGeom prst="rect">
                  <a:avLst/>
                </a:prstGeom>
                <a:blipFill>
                  <a:blip r:embed="rId12"/>
                  <a:stretch>
                    <a:fillRect l="-17204" r="-9677" b="-131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正方形/長方形 42">
                  <a:extLst>
                    <a:ext uri="{FF2B5EF4-FFF2-40B4-BE49-F238E27FC236}">
                      <a16:creationId xmlns:a16="http://schemas.microsoft.com/office/drawing/2014/main" id="{48BA2EF3-087E-7AE3-A150-1E719FB4A5FF}"/>
                    </a:ext>
                  </a:extLst>
                </p:cNvPr>
                <p:cNvSpPr/>
                <p:nvPr/>
              </p:nvSpPr>
              <p:spPr>
                <a:xfrm>
                  <a:off x="2601500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(3,2)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3" name="正方形/長方形 42">
                  <a:extLst>
                    <a:ext uri="{FF2B5EF4-FFF2-40B4-BE49-F238E27FC236}">
                      <a16:creationId xmlns:a16="http://schemas.microsoft.com/office/drawing/2014/main" id="{48BA2EF3-087E-7AE3-A150-1E719FB4A5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500" y="3532534"/>
                  <a:ext cx="565150" cy="374650"/>
                </a:xfrm>
                <a:prstGeom prst="rect">
                  <a:avLst/>
                </a:prstGeom>
                <a:blipFill>
                  <a:blip r:embed="rId13"/>
                  <a:stretch>
                    <a:fillRect l="-18478" r="-9783" b="-131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正方形/長方形 43">
                  <a:extLst>
                    <a:ext uri="{FF2B5EF4-FFF2-40B4-BE49-F238E27FC236}">
                      <a16:creationId xmlns:a16="http://schemas.microsoft.com/office/drawing/2014/main" id="{60098912-5D55-9B76-28BC-0B9986B905F3}"/>
                    </a:ext>
                  </a:extLst>
                </p:cNvPr>
                <p:cNvSpPr/>
                <p:nvPr/>
              </p:nvSpPr>
              <p:spPr>
                <a:xfrm>
                  <a:off x="3214384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(3,3)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4" name="正方形/長方形 43">
                  <a:extLst>
                    <a:ext uri="{FF2B5EF4-FFF2-40B4-BE49-F238E27FC236}">
                      <a16:creationId xmlns:a16="http://schemas.microsoft.com/office/drawing/2014/main" id="{60098912-5D55-9B76-28BC-0B9986B905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384" y="3532534"/>
                  <a:ext cx="565150" cy="374650"/>
                </a:xfrm>
                <a:prstGeom prst="rect">
                  <a:avLst/>
                </a:prstGeom>
                <a:blipFill>
                  <a:blip r:embed="rId14"/>
                  <a:stretch>
                    <a:fillRect l="-17204" r="-9677" b="-131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正方形/長方形 44">
                  <a:extLst>
                    <a:ext uri="{FF2B5EF4-FFF2-40B4-BE49-F238E27FC236}">
                      <a16:creationId xmlns:a16="http://schemas.microsoft.com/office/drawing/2014/main" id="{8E1023AB-399F-EECE-AB12-3D057B104C30}"/>
                    </a:ext>
                  </a:extLst>
                </p:cNvPr>
                <p:cNvSpPr/>
                <p:nvPr/>
              </p:nvSpPr>
              <p:spPr>
                <a:xfrm>
                  <a:off x="3827268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(3,4)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5" name="正方形/長方形 44">
                  <a:extLst>
                    <a:ext uri="{FF2B5EF4-FFF2-40B4-BE49-F238E27FC236}">
                      <a16:creationId xmlns:a16="http://schemas.microsoft.com/office/drawing/2014/main" id="{8E1023AB-399F-EECE-AB12-3D057B104C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268" y="3532534"/>
                  <a:ext cx="565150" cy="374650"/>
                </a:xfrm>
                <a:prstGeom prst="rect">
                  <a:avLst/>
                </a:prstGeom>
                <a:blipFill>
                  <a:blip r:embed="rId15"/>
                  <a:stretch>
                    <a:fillRect l="-17204" r="-9677" b="-131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正方形/長方形 45">
                  <a:extLst>
                    <a:ext uri="{FF2B5EF4-FFF2-40B4-BE49-F238E27FC236}">
                      <a16:creationId xmlns:a16="http://schemas.microsoft.com/office/drawing/2014/main" id="{38444A1B-ABCE-BB2E-63E7-53B8C0CC53F3}"/>
                    </a:ext>
                  </a:extLst>
                </p:cNvPr>
                <p:cNvSpPr/>
                <p:nvPr/>
              </p:nvSpPr>
              <p:spPr>
                <a:xfrm>
                  <a:off x="4440150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(3,5)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6" name="正方形/長方形 45">
                  <a:extLst>
                    <a:ext uri="{FF2B5EF4-FFF2-40B4-BE49-F238E27FC236}">
                      <a16:creationId xmlns:a16="http://schemas.microsoft.com/office/drawing/2014/main" id="{38444A1B-ABCE-BB2E-63E7-53B8C0CC53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0150" y="3532534"/>
                  <a:ext cx="565150" cy="374650"/>
                </a:xfrm>
                <a:prstGeom prst="rect">
                  <a:avLst/>
                </a:prstGeom>
                <a:blipFill>
                  <a:blip r:embed="rId16"/>
                  <a:stretch>
                    <a:fillRect l="-17204" r="-9677" b="-131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8E695A40-D8F2-DF94-4291-16AB81CF89B0}"/>
              </a:ext>
            </a:extLst>
          </p:cNvPr>
          <p:cNvGrpSpPr/>
          <p:nvPr/>
        </p:nvGrpSpPr>
        <p:grpSpPr>
          <a:xfrm>
            <a:off x="1988617" y="5318473"/>
            <a:ext cx="3016684" cy="374650"/>
            <a:chOff x="1988616" y="3532534"/>
            <a:chExt cx="3016684" cy="3746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正方形/長方形 47">
                  <a:extLst>
                    <a:ext uri="{FF2B5EF4-FFF2-40B4-BE49-F238E27FC236}">
                      <a16:creationId xmlns:a16="http://schemas.microsoft.com/office/drawing/2014/main" id="{091C5D2C-51C7-BC81-AC01-02047B83809D}"/>
                    </a:ext>
                  </a:extLst>
                </p:cNvPr>
                <p:cNvSpPr/>
                <p:nvPr/>
              </p:nvSpPr>
              <p:spPr>
                <a:xfrm>
                  <a:off x="1988616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(4,1)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8" name="正方形/長方形 47">
                  <a:extLst>
                    <a:ext uri="{FF2B5EF4-FFF2-40B4-BE49-F238E27FC236}">
                      <a16:creationId xmlns:a16="http://schemas.microsoft.com/office/drawing/2014/main" id="{091C5D2C-51C7-BC81-AC01-02047B8380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616" y="3532534"/>
                  <a:ext cx="565150" cy="374650"/>
                </a:xfrm>
                <a:prstGeom prst="rect">
                  <a:avLst/>
                </a:prstGeom>
                <a:blipFill>
                  <a:blip r:embed="rId17"/>
                  <a:stretch>
                    <a:fillRect l="-17204" r="-9677" b="-129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正方形/長方形 48">
                  <a:extLst>
                    <a:ext uri="{FF2B5EF4-FFF2-40B4-BE49-F238E27FC236}">
                      <a16:creationId xmlns:a16="http://schemas.microsoft.com/office/drawing/2014/main" id="{5CCFC04A-A185-1AE6-58A6-2E01F05FCE67}"/>
                    </a:ext>
                  </a:extLst>
                </p:cNvPr>
                <p:cNvSpPr/>
                <p:nvPr/>
              </p:nvSpPr>
              <p:spPr>
                <a:xfrm>
                  <a:off x="2601500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(4,2)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9" name="正方形/長方形 48">
                  <a:extLst>
                    <a:ext uri="{FF2B5EF4-FFF2-40B4-BE49-F238E27FC236}">
                      <a16:creationId xmlns:a16="http://schemas.microsoft.com/office/drawing/2014/main" id="{5CCFC04A-A185-1AE6-58A6-2E01F05FCE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500" y="3532534"/>
                  <a:ext cx="565150" cy="374650"/>
                </a:xfrm>
                <a:prstGeom prst="rect">
                  <a:avLst/>
                </a:prstGeom>
                <a:blipFill>
                  <a:blip r:embed="rId18"/>
                  <a:stretch>
                    <a:fillRect l="-18478" r="-9783" b="-129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正方形/長方形 49">
                  <a:extLst>
                    <a:ext uri="{FF2B5EF4-FFF2-40B4-BE49-F238E27FC236}">
                      <a16:creationId xmlns:a16="http://schemas.microsoft.com/office/drawing/2014/main" id="{ADBCBE11-3641-9775-ACF9-E6EDCDA1C27F}"/>
                    </a:ext>
                  </a:extLst>
                </p:cNvPr>
                <p:cNvSpPr/>
                <p:nvPr/>
              </p:nvSpPr>
              <p:spPr>
                <a:xfrm>
                  <a:off x="3214384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(4,3)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0" name="正方形/長方形 49">
                  <a:extLst>
                    <a:ext uri="{FF2B5EF4-FFF2-40B4-BE49-F238E27FC236}">
                      <a16:creationId xmlns:a16="http://schemas.microsoft.com/office/drawing/2014/main" id="{ADBCBE11-3641-9775-ACF9-E6EDCDA1C2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384" y="3532534"/>
                  <a:ext cx="565150" cy="374650"/>
                </a:xfrm>
                <a:prstGeom prst="rect">
                  <a:avLst/>
                </a:prstGeom>
                <a:blipFill>
                  <a:blip r:embed="rId19"/>
                  <a:stretch>
                    <a:fillRect l="-17204" r="-9677" b="-129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正方形/長方形 50">
                  <a:extLst>
                    <a:ext uri="{FF2B5EF4-FFF2-40B4-BE49-F238E27FC236}">
                      <a16:creationId xmlns:a16="http://schemas.microsoft.com/office/drawing/2014/main" id="{9E2BF3F0-2ACA-ABDA-0B31-4400B1974983}"/>
                    </a:ext>
                  </a:extLst>
                </p:cNvPr>
                <p:cNvSpPr/>
                <p:nvPr/>
              </p:nvSpPr>
              <p:spPr>
                <a:xfrm>
                  <a:off x="3827268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(4,4)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正方形/長方形 50">
                  <a:extLst>
                    <a:ext uri="{FF2B5EF4-FFF2-40B4-BE49-F238E27FC236}">
                      <a16:creationId xmlns:a16="http://schemas.microsoft.com/office/drawing/2014/main" id="{9E2BF3F0-2ACA-ABDA-0B31-4400B19749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268" y="3532534"/>
                  <a:ext cx="565150" cy="374650"/>
                </a:xfrm>
                <a:prstGeom prst="rect">
                  <a:avLst/>
                </a:prstGeom>
                <a:blipFill>
                  <a:blip r:embed="rId20"/>
                  <a:stretch>
                    <a:fillRect l="-17204" r="-9677" b="-129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正方形/長方形 51">
                  <a:extLst>
                    <a:ext uri="{FF2B5EF4-FFF2-40B4-BE49-F238E27FC236}">
                      <a16:creationId xmlns:a16="http://schemas.microsoft.com/office/drawing/2014/main" id="{0BB9CAFE-7605-FAC9-DD7A-E8F3F15668E6}"/>
                    </a:ext>
                  </a:extLst>
                </p:cNvPr>
                <p:cNvSpPr/>
                <p:nvPr/>
              </p:nvSpPr>
              <p:spPr>
                <a:xfrm>
                  <a:off x="4440150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(4,5)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2" name="正方形/長方形 51">
                  <a:extLst>
                    <a:ext uri="{FF2B5EF4-FFF2-40B4-BE49-F238E27FC236}">
                      <a16:creationId xmlns:a16="http://schemas.microsoft.com/office/drawing/2014/main" id="{0BB9CAFE-7605-FAC9-DD7A-E8F3F15668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0150" y="3532534"/>
                  <a:ext cx="565150" cy="374650"/>
                </a:xfrm>
                <a:prstGeom prst="rect">
                  <a:avLst/>
                </a:prstGeom>
                <a:blipFill>
                  <a:blip r:embed="rId21"/>
                  <a:stretch>
                    <a:fillRect l="-17204" r="-9677" b="-129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5064B1CD-F543-2D3C-8336-73BF26993EA8}"/>
              </a:ext>
            </a:extLst>
          </p:cNvPr>
          <p:cNvGrpSpPr/>
          <p:nvPr/>
        </p:nvGrpSpPr>
        <p:grpSpPr>
          <a:xfrm>
            <a:off x="1988617" y="5913784"/>
            <a:ext cx="3016684" cy="374650"/>
            <a:chOff x="1988616" y="3532534"/>
            <a:chExt cx="3016684" cy="3746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正方形/長方形 53">
                  <a:extLst>
                    <a:ext uri="{FF2B5EF4-FFF2-40B4-BE49-F238E27FC236}">
                      <a16:creationId xmlns:a16="http://schemas.microsoft.com/office/drawing/2014/main" id="{E5D58757-EA8D-10D0-68B2-A8FDF259EB87}"/>
                    </a:ext>
                  </a:extLst>
                </p:cNvPr>
                <p:cNvSpPr/>
                <p:nvPr/>
              </p:nvSpPr>
              <p:spPr>
                <a:xfrm>
                  <a:off x="1988616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(5,1)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4" name="正方形/長方形 53">
                  <a:extLst>
                    <a:ext uri="{FF2B5EF4-FFF2-40B4-BE49-F238E27FC236}">
                      <a16:creationId xmlns:a16="http://schemas.microsoft.com/office/drawing/2014/main" id="{E5D58757-EA8D-10D0-68B2-A8FDF259EB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616" y="3532534"/>
                  <a:ext cx="565150" cy="374650"/>
                </a:xfrm>
                <a:prstGeom prst="rect">
                  <a:avLst/>
                </a:prstGeom>
                <a:blipFill>
                  <a:blip r:embed="rId22"/>
                  <a:stretch>
                    <a:fillRect l="-17204" r="-9677" b="-112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正方形/長方形 54">
                  <a:extLst>
                    <a:ext uri="{FF2B5EF4-FFF2-40B4-BE49-F238E27FC236}">
                      <a16:creationId xmlns:a16="http://schemas.microsoft.com/office/drawing/2014/main" id="{A34633E8-F3C4-8A9B-7C13-B7FBA4DE8F50}"/>
                    </a:ext>
                  </a:extLst>
                </p:cNvPr>
                <p:cNvSpPr/>
                <p:nvPr/>
              </p:nvSpPr>
              <p:spPr>
                <a:xfrm>
                  <a:off x="2601500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(5,2)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" name="正方形/長方形 54">
                  <a:extLst>
                    <a:ext uri="{FF2B5EF4-FFF2-40B4-BE49-F238E27FC236}">
                      <a16:creationId xmlns:a16="http://schemas.microsoft.com/office/drawing/2014/main" id="{A34633E8-F3C4-8A9B-7C13-B7FBA4DE8F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500" y="3532534"/>
                  <a:ext cx="565150" cy="374650"/>
                </a:xfrm>
                <a:prstGeom prst="rect">
                  <a:avLst/>
                </a:prstGeom>
                <a:blipFill>
                  <a:blip r:embed="rId23"/>
                  <a:stretch>
                    <a:fillRect l="-18478" r="-9783" b="-112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054F560E-C19C-FED8-6DAC-C406B55A75F3}"/>
                    </a:ext>
                  </a:extLst>
                </p:cNvPr>
                <p:cNvSpPr/>
                <p:nvPr/>
              </p:nvSpPr>
              <p:spPr>
                <a:xfrm>
                  <a:off x="3214384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(5,3)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054F560E-C19C-FED8-6DAC-C406B55A75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384" y="3532534"/>
                  <a:ext cx="565150" cy="374650"/>
                </a:xfrm>
                <a:prstGeom prst="rect">
                  <a:avLst/>
                </a:prstGeom>
                <a:blipFill>
                  <a:blip r:embed="rId24"/>
                  <a:stretch>
                    <a:fillRect l="-17204" r="-9677" b="-112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F8B0D4A1-DC89-CC33-45D5-3D49163B8091}"/>
                    </a:ext>
                  </a:extLst>
                </p:cNvPr>
                <p:cNvSpPr/>
                <p:nvPr/>
              </p:nvSpPr>
              <p:spPr>
                <a:xfrm>
                  <a:off x="3827268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(5,4)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F8B0D4A1-DC89-CC33-45D5-3D49163B80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268" y="3532534"/>
                  <a:ext cx="565150" cy="374650"/>
                </a:xfrm>
                <a:prstGeom prst="rect">
                  <a:avLst/>
                </a:prstGeom>
                <a:blipFill>
                  <a:blip r:embed="rId25"/>
                  <a:stretch>
                    <a:fillRect l="-17204" r="-9677" b="-112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正方形/長方形 57">
                  <a:extLst>
                    <a:ext uri="{FF2B5EF4-FFF2-40B4-BE49-F238E27FC236}">
                      <a16:creationId xmlns:a16="http://schemas.microsoft.com/office/drawing/2014/main" id="{C4654696-E96E-5F25-D5D0-E01636C1CA5F}"/>
                    </a:ext>
                  </a:extLst>
                </p:cNvPr>
                <p:cNvSpPr/>
                <p:nvPr/>
              </p:nvSpPr>
              <p:spPr>
                <a:xfrm>
                  <a:off x="4440150" y="3532534"/>
                  <a:ext cx="565150" cy="3746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(5,5)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8" name="正方形/長方形 57">
                  <a:extLst>
                    <a:ext uri="{FF2B5EF4-FFF2-40B4-BE49-F238E27FC236}">
                      <a16:creationId xmlns:a16="http://schemas.microsoft.com/office/drawing/2014/main" id="{C4654696-E96E-5F25-D5D0-E01636C1CA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0150" y="3532534"/>
                  <a:ext cx="565150" cy="374650"/>
                </a:xfrm>
                <a:prstGeom prst="rect">
                  <a:avLst/>
                </a:prstGeom>
                <a:blipFill>
                  <a:blip r:embed="rId26"/>
                  <a:stretch>
                    <a:fillRect l="-17204" r="-9677" b="-112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2796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楕円 7">
            <a:extLst>
              <a:ext uri="{FF2B5EF4-FFF2-40B4-BE49-F238E27FC236}">
                <a16:creationId xmlns:a16="http://schemas.microsoft.com/office/drawing/2014/main" id="{1FFA86EE-F2B2-ACFE-E509-16DA5854B2DE}"/>
              </a:ext>
            </a:extLst>
          </p:cNvPr>
          <p:cNvSpPr/>
          <p:nvPr/>
        </p:nvSpPr>
        <p:spPr>
          <a:xfrm>
            <a:off x="3260635" y="4793172"/>
            <a:ext cx="342900" cy="330371"/>
          </a:xfrm>
          <a:prstGeom prst="ellipse">
            <a:avLst/>
          </a:prstGeom>
          <a:solidFill>
            <a:schemeClr val="bg1">
              <a:lumMod val="85000"/>
              <a:alpha val="82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DD980469-FE21-3CCF-E503-8D14AC72C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188530"/>
              </p:ext>
            </p:extLst>
          </p:nvPr>
        </p:nvGraphicFramePr>
        <p:xfrm>
          <a:off x="2205186" y="3729186"/>
          <a:ext cx="2447628" cy="2447628"/>
        </p:xfrm>
        <a:graphic>
          <a:graphicData uri="http://schemas.openxmlformats.org/drawingml/2006/table">
            <a:tbl>
              <a:tblPr/>
              <a:tblGrid>
                <a:gridCol w="611907">
                  <a:extLst>
                    <a:ext uri="{9D8B030D-6E8A-4147-A177-3AD203B41FA5}">
                      <a16:colId xmlns:a16="http://schemas.microsoft.com/office/drawing/2014/main" val="2276028003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3775541779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892900010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917526429"/>
                    </a:ext>
                  </a:extLst>
                </a:gridCol>
              </a:tblGrid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750030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546231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88167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717132"/>
                  </a:ext>
                </a:extLst>
              </a:tr>
            </a:tbl>
          </a:graphicData>
        </a:graphic>
      </p:graphicFrame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81A845F-D7F7-2922-EB19-5E66CD39B858}"/>
              </a:ext>
            </a:extLst>
          </p:cNvPr>
          <p:cNvCxnSpPr>
            <a:cxnSpLocks/>
          </p:cNvCxnSpPr>
          <p:nvPr/>
        </p:nvCxnSpPr>
        <p:spPr>
          <a:xfrm>
            <a:off x="1863057" y="4371076"/>
            <a:ext cx="1432711" cy="512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DCD2A06-02BD-5D2C-78DB-293993E1B17A}"/>
                  </a:ext>
                </a:extLst>
              </p:cNvPr>
              <p:cNvSpPr txBox="1"/>
              <p:nvPr/>
            </p:nvSpPr>
            <p:spPr>
              <a:xfrm>
                <a:off x="952258" y="4267202"/>
                <a:ext cx="910799" cy="40408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格子点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DCD2A06-02BD-5D2C-78DB-293993E1B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58" y="4267202"/>
                <a:ext cx="910799" cy="404085"/>
              </a:xfrm>
              <a:prstGeom prst="rect">
                <a:avLst/>
              </a:prstGeom>
              <a:blipFill>
                <a:blip r:embed="rId2"/>
                <a:stretch>
                  <a:fillRect b="-1471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7C7FAFD-FB44-4335-DC84-F589775F6A7F}"/>
              </a:ext>
            </a:extLst>
          </p:cNvPr>
          <p:cNvCxnSpPr>
            <a:cxnSpLocks/>
          </p:cNvCxnSpPr>
          <p:nvPr/>
        </p:nvCxnSpPr>
        <p:spPr>
          <a:xfrm flipH="1">
            <a:off x="3736768" y="4227671"/>
            <a:ext cx="1600251" cy="71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B9A9F62-31E5-751E-BFEC-FD147EAA93C5}"/>
                  </a:ext>
                </a:extLst>
              </p:cNvPr>
              <p:cNvSpPr txBox="1"/>
              <p:nvPr/>
            </p:nvSpPr>
            <p:spPr>
              <a:xfrm>
                <a:off x="5337018" y="4123797"/>
                <a:ext cx="815024" cy="248209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横辺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B9A9F62-31E5-751E-BFEC-FD147EAA9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018" y="4123797"/>
                <a:ext cx="815024" cy="248209"/>
              </a:xfrm>
              <a:prstGeom prst="rect">
                <a:avLst/>
              </a:prstGeom>
              <a:blipFill>
                <a:blip r:embed="rId3"/>
                <a:stretch>
                  <a:fillRect b="-11628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B73C6A9-682D-BB35-922E-4818A73D546B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3429000" y="3453568"/>
            <a:ext cx="1215618" cy="122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8EA9147-3D9F-FAEB-A5C1-F323BCFF0B31}"/>
                  </a:ext>
                </a:extLst>
              </p:cNvPr>
              <p:cNvSpPr txBox="1"/>
              <p:nvPr/>
            </p:nvSpPr>
            <p:spPr>
              <a:xfrm>
                <a:off x="4076085" y="3205359"/>
                <a:ext cx="1137066" cy="248209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縦辺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8EA9147-3D9F-FAEB-A5C1-F323BCFF0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085" y="3205359"/>
                <a:ext cx="1137066" cy="248209"/>
              </a:xfrm>
              <a:prstGeom prst="rect">
                <a:avLst/>
              </a:prstGeom>
              <a:blipFill>
                <a:blip r:embed="rId4"/>
                <a:stretch>
                  <a:fillRect b="-9302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DB98509-B914-5571-09FB-ADAE6AF62523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3429000" y="5467679"/>
            <a:ext cx="1500506" cy="40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BC6DCF2-CE91-246E-7D70-2F1FC18E698B}"/>
                  </a:ext>
                </a:extLst>
              </p:cNvPr>
              <p:cNvSpPr txBox="1"/>
              <p:nvPr/>
            </p:nvSpPr>
            <p:spPr>
              <a:xfrm>
                <a:off x="4929506" y="5749294"/>
                <a:ext cx="815024" cy="248209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縦辺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BC6DCF2-CE91-246E-7D70-2F1FC18E6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506" y="5749294"/>
                <a:ext cx="815024" cy="248209"/>
              </a:xfrm>
              <a:prstGeom prst="rect">
                <a:avLst/>
              </a:prstGeom>
              <a:blipFill>
                <a:blip r:embed="rId5"/>
                <a:stretch>
                  <a:fillRect b="-11628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5FDB28E-07D4-A258-B74B-947290449D27}"/>
              </a:ext>
            </a:extLst>
          </p:cNvPr>
          <p:cNvCxnSpPr>
            <a:cxnSpLocks/>
          </p:cNvCxnSpPr>
          <p:nvPr/>
        </p:nvCxnSpPr>
        <p:spPr>
          <a:xfrm flipV="1">
            <a:off x="1570637" y="4971029"/>
            <a:ext cx="1509523" cy="512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B5AC963-4710-6F10-2FA2-ECA6388ACD14}"/>
                  </a:ext>
                </a:extLst>
              </p:cNvPr>
              <p:cNvSpPr txBox="1"/>
              <p:nvPr/>
            </p:nvSpPr>
            <p:spPr>
              <a:xfrm>
                <a:off x="1026884" y="5483445"/>
                <a:ext cx="1008224" cy="40408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横辺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B5AC963-4710-6F10-2FA2-ECA6388AC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84" y="5483445"/>
                <a:ext cx="1008224" cy="404085"/>
              </a:xfrm>
              <a:prstGeom prst="rect">
                <a:avLst/>
              </a:prstGeom>
              <a:blipFill>
                <a:blip r:embed="rId6"/>
                <a:stretch>
                  <a:fillRect b="-1471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19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6200A20A-C237-C310-FD42-B3E94CDB0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131229"/>
              </p:ext>
            </p:extLst>
          </p:nvPr>
        </p:nvGraphicFramePr>
        <p:xfrm>
          <a:off x="2205186" y="3729186"/>
          <a:ext cx="2447628" cy="2447628"/>
        </p:xfrm>
        <a:graphic>
          <a:graphicData uri="http://schemas.openxmlformats.org/drawingml/2006/table">
            <a:tbl>
              <a:tblPr/>
              <a:tblGrid>
                <a:gridCol w="611907">
                  <a:extLst>
                    <a:ext uri="{9D8B030D-6E8A-4147-A177-3AD203B41FA5}">
                      <a16:colId xmlns:a16="http://schemas.microsoft.com/office/drawing/2014/main" val="265088477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1485409556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2844049923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3857164236"/>
                    </a:ext>
                  </a:extLst>
                </a:gridCol>
              </a:tblGrid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922599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542075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42128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089196"/>
                  </a:ext>
                </a:extLst>
              </a:tr>
            </a:tbl>
          </a:graphicData>
        </a:graphic>
      </p:graphicFrame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960C56B-60BC-66E1-42A5-CEF5D9E8ACEA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397701" y="3943742"/>
            <a:ext cx="1515696" cy="507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66AD60D-914E-F727-F0EE-9237E73007F3}"/>
                  </a:ext>
                </a:extLst>
              </p:cNvPr>
              <p:cNvSpPr txBox="1"/>
              <p:nvPr/>
            </p:nvSpPr>
            <p:spPr>
              <a:xfrm>
                <a:off x="475413" y="3839867"/>
                <a:ext cx="910799" cy="248209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細胞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66AD60D-914E-F727-F0EE-9237E7300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13" y="3839867"/>
                <a:ext cx="910799" cy="248209"/>
              </a:xfrm>
              <a:prstGeom prst="rect">
                <a:avLst/>
              </a:prstGeom>
              <a:blipFill>
                <a:blip r:embed="rId2"/>
                <a:stretch>
                  <a:fillRect b="-9302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C9959A6-4A34-9A28-2B97-D4ACBFFF667C}"/>
              </a:ext>
            </a:extLst>
          </p:cNvPr>
          <p:cNvCxnSpPr>
            <a:cxnSpLocks/>
          </p:cNvCxnSpPr>
          <p:nvPr/>
        </p:nvCxnSpPr>
        <p:spPr>
          <a:xfrm flipH="1">
            <a:off x="3080161" y="3327744"/>
            <a:ext cx="154660" cy="1017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AA7A3D3-695B-F1C0-D8A4-496CBF98D1B4}"/>
                  </a:ext>
                </a:extLst>
              </p:cNvPr>
              <p:cNvSpPr txBox="1"/>
              <p:nvPr/>
            </p:nvSpPr>
            <p:spPr>
              <a:xfrm>
                <a:off x="2827308" y="3105825"/>
                <a:ext cx="815024" cy="248209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横辺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AA7A3D3-695B-F1C0-D8A4-496CBF98D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308" y="3105825"/>
                <a:ext cx="815024" cy="248209"/>
              </a:xfrm>
              <a:prstGeom prst="rect">
                <a:avLst/>
              </a:prstGeom>
              <a:blipFill>
                <a:blip r:embed="rId3"/>
                <a:stretch>
                  <a:fillRect b="-11628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6015484-569A-F986-EABC-9AAF8DD594A1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429000" y="4205892"/>
            <a:ext cx="2231596" cy="433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43E3F17-7ECE-7AB2-0605-F21F586FDCD5}"/>
                  </a:ext>
                </a:extLst>
              </p:cNvPr>
              <p:cNvSpPr txBox="1"/>
              <p:nvPr/>
            </p:nvSpPr>
            <p:spPr>
              <a:xfrm>
                <a:off x="5092063" y="3957683"/>
                <a:ext cx="1137066" cy="248209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縦辺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43E3F17-7ECE-7AB2-0605-F21F586FD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063" y="3957683"/>
                <a:ext cx="1137066" cy="248209"/>
              </a:xfrm>
              <a:prstGeom prst="rect">
                <a:avLst/>
              </a:prstGeom>
              <a:blipFill>
                <a:blip r:embed="rId4"/>
                <a:stretch>
                  <a:fillRect b="-11628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9E9873B-BA19-7B86-2D80-6C3BBD97D735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685218" y="4674791"/>
            <a:ext cx="1142090" cy="55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813B8B1-B98C-7BA9-A5BA-43B78B8EEE7F}"/>
                  </a:ext>
                </a:extLst>
              </p:cNvPr>
              <p:cNvSpPr txBox="1"/>
              <p:nvPr/>
            </p:nvSpPr>
            <p:spPr>
              <a:xfrm>
                <a:off x="870194" y="5106429"/>
                <a:ext cx="815024" cy="248209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縦辺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813B8B1-B98C-7BA9-A5BA-43B78B8EE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94" y="5106429"/>
                <a:ext cx="815024" cy="248209"/>
              </a:xfrm>
              <a:prstGeom prst="rect">
                <a:avLst/>
              </a:prstGeom>
              <a:blipFill>
                <a:blip r:embed="rId5"/>
                <a:stretch>
                  <a:fillRect b="-11905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7BECC1A-4A75-2E0D-2343-F920C2179A3D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3080161" y="4971029"/>
            <a:ext cx="784054" cy="710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D0FC8E7-D0A5-0894-7089-159E7A359FBD}"/>
                  </a:ext>
                </a:extLst>
              </p:cNvPr>
              <p:cNvSpPr txBox="1"/>
              <p:nvPr/>
            </p:nvSpPr>
            <p:spPr>
              <a:xfrm>
                <a:off x="3360103" y="5681684"/>
                <a:ext cx="1008224" cy="40408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横辺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+1, 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D0FC8E7-D0A5-0894-7089-159E7A359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103" y="5681684"/>
                <a:ext cx="1008224" cy="404085"/>
              </a:xfrm>
              <a:prstGeom prst="rect">
                <a:avLst/>
              </a:prstGeom>
              <a:blipFill>
                <a:blip r:embed="rId6"/>
                <a:stretch>
                  <a:fillRect b="-1471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楕円 15">
            <a:extLst>
              <a:ext uri="{FF2B5EF4-FFF2-40B4-BE49-F238E27FC236}">
                <a16:creationId xmlns:a16="http://schemas.microsoft.com/office/drawing/2014/main" id="{055F7F3C-1E5B-2F6B-38E0-A2CA0670967C}"/>
              </a:ext>
            </a:extLst>
          </p:cNvPr>
          <p:cNvSpPr/>
          <p:nvPr/>
        </p:nvSpPr>
        <p:spPr>
          <a:xfrm>
            <a:off x="2827308" y="4368599"/>
            <a:ext cx="587852" cy="566372"/>
          </a:xfrm>
          <a:prstGeom prst="ellipse">
            <a:avLst/>
          </a:prstGeom>
          <a:solidFill>
            <a:schemeClr val="bg1">
              <a:lumMod val="85000"/>
              <a:alpha val="82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</p:spTree>
    <p:extLst>
      <p:ext uri="{BB962C8B-B14F-4D97-AF65-F5344CB8AC3E}">
        <p14:creationId xmlns:p14="http://schemas.microsoft.com/office/powerpoint/2010/main" val="2213445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7BCFB72-861E-8DDF-33F1-74D17F3B3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27691"/>
              </p:ext>
            </p:extLst>
          </p:nvPr>
        </p:nvGraphicFramePr>
        <p:xfrm>
          <a:off x="1269017" y="285844"/>
          <a:ext cx="4319966" cy="4319966"/>
        </p:xfrm>
        <a:graphic>
          <a:graphicData uri="http://schemas.openxmlformats.org/drawingml/2006/table">
            <a:tbl>
              <a:tblPr/>
              <a:tblGrid>
                <a:gridCol w="617138">
                  <a:extLst>
                    <a:ext uri="{9D8B030D-6E8A-4147-A177-3AD203B41FA5}">
                      <a16:colId xmlns:a16="http://schemas.microsoft.com/office/drawing/2014/main" val="869928315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2728402053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1929988258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1550071547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519211167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982109341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1777367614"/>
                    </a:ext>
                  </a:extLst>
                </a:gridCol>
              </a:tblGrid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717915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07047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594006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862918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250530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93164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315247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C44EA777-4B1C-470C-9ADC-C3784C963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170083"/>
              </p:ext>
            </p:extLst>
          </p:nvPr>
        </p:nvGraphicFramePr>
        <p:xfrm>
          <a:off x="1269017" y="4788507"/>
          <a:ext cx="4319966" cy="4319966"/>
        </p:xfrm>
        <a:graphic>
          <a:graphicData uri="http://schemas.openxmlformats.org/drawingml/2006/table">
            <a:tbl>
              <a:tblPr/>
              <a:tblGrid>
                <a:gridCol w="617138">
                  <a:extLst>
                    <a:ext uri="{9D8B030D-6E8A-4147-A177-3AD203B41FA5}">
                      <a16:colId xmlns:a16="http://schemas.microsoft.com/office/drawing/2014/main" val="1857832175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1844091582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728674929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381506679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1175585745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1682754216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2107173526"/>
                    </a:ext>
                  </a:extLst>
                </a:gridCol>
              </a:tblGrid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404194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785281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607508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707030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269886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852018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777370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53631F29-3824-726B-0282-90A828E69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151992"/>
              </p:ext>
            </p:extLst>
          </p:nvPr>
        </p:nvGraphicFramePr>
        <p:xfrm>
          <a:off x="977458" y="4496946"/>
          <a:ext cx="4903088" cy="4903088"/>
        </p:xfrm>
        <a:graphic>
          <a:graphicData uri="http://schemas.openxmlformats.org/drawingml/2006/table">
            <a:tbl>
              <a:tblPr/>
              <a:tblGrid>
                <a:gridCol w="612886">
                  <a:extLst>
                    <a:ext uri="{9D8B030D-6E8A-4147-A177-3AD203B41FA5}">
                      <a16:colId xmlns:a16="http://schemas.microsoft.com/office/drawing/2014/main" val="2865982803"/>
                    </a:ext>
                  </a:extLst>
                </a:gridCol>
                <a:gridCol w="612886">
                  <a:extLst>
                    <a:ext uri="{9D8B030D-6E8A-4147-A177-3AD203B41FA5}">
                      <a16:colId xmlns:a16="http://schemas.microsoft.com/office/drawing/2014/main" val="1866660212"/>
                    </a:ext>
                  </a:extLst>
                </a:gridCol>
                <a:gridCol w="612886">
                  <a:extLst>
                    <a:ext uri="{9D8B030D-6E8A-4147-A177-3AD203B41FA5}">
                      <a16:colId xmlns:a16="http://schemas.microsoft.com/office/drawing/2014/main" val="370636134"/>
                    </a:ext>
                  </a:extLst>
                </a:gridCol>
                <a:gridCol w="612886">
                  <a:extLst>
                    <a:ext uri="{9D8B030D-6E8A-4147-A177-3AD203B41FA5}">
                      <a16:colId xmlns:a16="http://schemas.microsoft.com/office/drawing/2014/main" val="1465933625"/>
                    </a:ext>
                  </a:extLst>
                </a:gridCol>
                <a:gridCol w="612886">
                  <a:extLst>
                    <a:ext uri="{9D8B030D-6E8A-4147-A177-3AD203B41FA5}">
                      <a16:colId xmlns:a16="http://schemas.microsoft.com/office/drawing/2014/main" val="1773422556"/>
                    </a:ext>
                  </a:extLst>
                </a:gridCol>
                <a:gridCol w="612886">
                  <a:extLst>
                    <a:ext uri="{9D8B030D-6E8A-4147-A177-3AD203B41FA5}">
                      <a16:colId xmlns:a16="http://schemas.microsoft.com/office/drawing/2014/main" val="4066275533"/>
                    </a:ext>
                  </a:extLst>
                </a:gridCol>
                <a:gridCol w="612886">
                  <a:extLst>
                    <a:ext uri="{9D8B030D-6E8A-4147-A177-3AD203B41FA5}">
                      <a16:colId xmlns:a16="http://schemas.microsoft.com/office/drawing/2014/main" val="3448313060"/>
                    </a:ext>
                  </a:extLst>
                </a:gridCol>
                <a:gridCol w="612886">
                  <a:extLst>
                    <a:ext uri="{9D8B030D-6E8A-4147-A177-3AD203B41FA5}">
                      <a16:colId xmlns:a16="http://schemas.microsoft.com/office/drawing/2014/main" val="532915103"/>
                    </a:ext>
                  </a:extLst>
                </a:gridCol>
              </a:tblGrid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729946"/>
                  </a:ext>
                </a:extLst>
              </a:tr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368233"/>
                  </a:ext>
                </a:extLst>
              </a:tr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493448"/>
                  </a:ext>
                </a:extLst>
              </a:tr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309190"/>
                  </a:ext>
                </a:extLst>
              </a:tr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485261"/>
                  </a:ext>
                </a:extLst>
              </a:tr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083668"/>
                  </a:ext>
                </a:extLst>
              </a:tr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53146"/>
                  </a:ext>
                </a:extLst>
              </a:tr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93444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70ECC64-82FA-CFEB-31C2-A5CC8E34FDC7}"/>
                  </a:ext>
                </a:extLst>
              </p:cNvPr>
              <p:cNvSpPr txBox="1"/>
              <p:nvPr/>
            </p:nvSpPr>
            <p:spPr>
              <a:xfrm>
                <a:off x="2250357" y="3418924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70ECC64-82FA-CFEB-31C2-A5CC8E34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357" y="3418924"/>
                <a:ext cx="114486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4002374-9788-6998-24C4-E118B619DC82}"/>
                  </a:ext>
                </a:extLst>
              </p:cNvPr>
              <p:cNvSpPr txBox="1"/>
              <p:nvPr/>
            </p:nvSpPr>
            <p:spPr>
              <a:xfrm>
                <a:off x="3798283" y="1839451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4002374-9788-6998-24C4-E118B619D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283" y="1839451"/>
                <a:ext cx="114486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5305744-B987-453A-C500-1FAE1A437026}"/>
                  </a:ext>
                </a:extLst>
              </p:cNvPr>
              <p:cNvSpPr txBox="1"/>
              <p:nvPr/>
            </p:nvSpPr>
            <p:spPr>
              <a:xfrm>
                <a:off x="1656417" y="931307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5305744-B987-453A-C500-1FAE1A437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417" y="931307"/>
                <a:ext cx="114486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51A5218-E648-20D2-E45A-73A19BC96386}"/>
                  </a:ext>
                </a:extLst>
              </p:cNvPr>
              <p:cNvSpPr txBox="1"/>
              <p:nvPr/>
            </p:nvSpPr>
            <p:spPr>
              <a:xfrm>
                <a:off x="2839212" y="912971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51A5218-E648-20D2-E45A-73A19BC96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212" y="912971"/>
                <a:ext cx="114486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40B41F-2F19-5A90-9449-7E9F90E8A393}"/>
                  </a:ext>
                </a:extLst>
              </p:cNvPr>
              <p:cNvSpPr txBox="1"/>
              <p:nvPr/>
            </p:nvSpPr>
            <p:spPr>
              <a:xfrm>
                <a:off x="2228850" y="2161545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40B41F-2F19-5A90-9449-7E9F90E8A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850" y="2161545"/>
                <a:ext cx="114486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8D0B101-EA0B-D554-166B-BB675C77B703}"/>
                  </a:ext>
                </a:extLst>
              </p:cNvPr>
              <p:cNvSpPr txBox="1"/>
              <p:nvPr/>
            </p:nvSpPr>
            <p:spPr>
              <a:xfrm>
                <a:off x="3438906" y="3393157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8D0B101-EA0B-D554-166B-BB675C77B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906" y="3393157"/>
                <a:ext cx="114486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C04B33-7D16-85D7-6F78-52F12286C3DC}"/>
                  </a:ext>
                </a:extLst>
              </p:cNvPr>
              <p:cNvSpPr txBox="1"/>
              <p:nvPr/>
            </p:nvSpPr>
            <p:spPr>
              <a:xfrm>
                <a:off x="1306184" y="1845707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C04B33-7D16-85D7-6F78-52F12286C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184" y="1845707"/>
                <a:ext cx="114486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6EB99BA-94B5-3A39-2586-1B8336D78402}"/>
                  </a:ext>
                </a:extLst>
              </p:cNvPr>
              <p:cNvSpPr txBox="1"/>
              <p:nvPr/>
            </p:nvSpPr>
            <p:spPr>
              <a:xfrm>
                <a:off x="4094414" y="2771859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6EB99BA-94B5-3A39-2586-1B8336D78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414" y="2771859"/>
                <a:ext cx="1144866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8B1F94F-A29D-EC4B-1E80-D8B29B77379C}"/>
                  </a:ext>
                </a:extLst>
              </p:cNvPr>
              <p:cNvSpPr txBox="1"/>
              <p:nvPr/>
            </p:nvSpPr>
            <p:spPr>
              <a:xfrm>
                <a:off x="3155917" y="2462738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8B1F94F-A29D-EC4B-1E80-D8B29B773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917" y="2462738"/>
                <a:ext cx="1144866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D41DD2E4-2C5C-C224-747B-A27242CE0FA4}"/>
                  </a:ext>
                </a:extLst>
              </p:cNvPr>
              <p:cNvSpPr txBox="1"/>
              <p:nvPr/>
            </p:nvSpPr>
            <p:spPr>
              <a:xfrm>
                <a:off x="1635081" y="2769543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D41DD2E4-2C5C-C224-747B-A27242CE0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081" y="2769543"/>
                <a:ext cx="114486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1A6C928-7D84-733C-3A13-D26036630276}"/>
                  </a:ext>
                </a:extLst>
              </p:cNvPr>
              <p:cNvSpPr txBox="1"/>
              <p:nvPr/>
            </p:nvSpPr>
            <p:spPr>
              <a:xfrm>
                <a:off x="3798283" y="1223694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1A6C928-7D84-733C-3A13-D26036630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283" y="1223694"/>
                <a:ext cx="1144866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B33650C-A0C9-BF18-678A-F8982351F03B}"/>
                  </a:ext>
                </a:extLst>
              </p:cNvPr>
              <p:cNvSpPr txBox="1"/>
              <p:nvPr/>
            </p:nvSpPr>
            <p:spPr>
              <a:xfrm>
                <a:off x="2228079" y="7894243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B33650C-A0C9-BF18-678A-F8982351F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079" y="7894243"/>
                <a:ext cx="1144866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EEE8287-556E-9F47-BD77-CB7874ED50A4}"/>
                  </a:ext>
                </a:extLst>
              </p:cNvPr>
              <p:cNvSpPr txBox="1"/>
              <p:nvPr/>
            </p:nvSpPr>
            <p:spPr>
              <a:xfrm>
                <a:off x="3798283" y="6379886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EEE8287-556E-9F47-BD77-CB7874ED5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283" y="6379886"/>
                <a:ext cx="1144866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58A5E81A-941E-232D-3595-0E36E5AFFCD9}"/>
                  </a:ext>
                </a:extLst>
              </p:cNvPr>
              <p:cNvSpPr txBox="1"/>
              <p:nvPr/>
            </p:nvSpPr>
            <p:spPr>
              <a:xfrm>
                <a:off x="1656417" y="5471742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58A5E81A-941E-232D-3595-0E36E5AFF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417" y="5471742"/>
                <a:ext cx="1144866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185EBD2-8EA8-F5DF-EA0D-BA88D7AFCF1F}"/>
                  </a:ext>
                </a:extLst>
              </p:cNvPr>
              <p:cNvSpPr txBox="1"/>
              <p:nvPr/>
            </p:nvSpPr>
            <p:spPr>
              <a:xfrm>
                <a:off x="2839212" y="5453406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185EBD2-8EA8-F5DF-EA0D-BA88D7AFC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212" y="5453406"/>
                <a:ext cx="1144866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0ACA8EE7-E3C2-86B2-F160-76A0A3C63E4D}"/>
                  </a:ext>
                </a:extLst>
              </p:cNvPr>
              <p:cNvSpPr txBox="1"/>
              <p:nvPr/>
            </p:nvSpPr>
            <p:spPr>
              <a:xfrm>
                <a:off x="2228079" y="6664656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0ACA8EE7-E3C2-86B2-F160-76A0A3C63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079" y="6664656"/>
                <a:ext cx="1144866" cy="5847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F8372C1-D954-358C-B91A-11384EE29C08}"/>
                  </a:ext>
                </a:extLst>
              </p:cNvPr>
              <p:cNvSpPr txBox="1"/>
              <p:nvPr/>
            </p:nvSpPr>
            <p:spPr>
              <a:xfrm>
                <a:off x="3485057" y="7889141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F8372C1-D954-358C-B91A-11384EE2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057" y="7889141"/>
                <a:ext cx="1144866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394C04E-BC2A-810E-13DF-054E67E0D408}"/>
                  </a:ext>
                </a:extLst>
              </p:cNvPr>
              <p:cNvSpPr txBox="1"/>
              <p:nvPr/>
            </p:nvSpPr>
            <p:spPr>
              <a:xfrm>
                <a:off x="1306184" y="6386142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394C04E-BC2A-810E-13DF-054E67E0D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184" y="6386142"/>
                <a:ext cx="1144866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B3B43AD-342A-E6CC-BF08-81736187B0C4}"/>
                  </a:ext>
                </a:extLst>
              </p:cNvPr>
              <p:cNvSpPr txBox="1"/>
              <p:nvPr/>
            </p:nvSpPr>
            <p:spPr>
              <a:xfrm>
                <a:off x="4094414" y="7273384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B3B43AD-342A-E6CC-BF08-81736187B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414" y="7273384"/>
                <a:ext cx="1144866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C2E2EFB-51B0-5311-4EA5-81F4499BF596}"/>
                  </a:ext>
                </a:extLst>
              </p:cNvPr>
              <p:cNvSpPr txBox="1"/>
              <p:nvPr/>
            </p:nvSpPr>
            <p:spPr>
              <a:xfrm>
                <a:off x="3155917" y="6957043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C2E2EFB-51B0-5311-4EA5-81F4499BF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917" y="6957043"/>
                <a:ext cx="1144866" cy="58477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6A5C3AD8-64B1-F626-0FB4-616D04C56258}"/>
                  </a:ext>
                </a:extLst>
              </p:cNvPr>
              <p:cNvSpPr txBox="1"/>
              <p:nvPr/>
            </p:nvSpPr>
            <p:spPr>
              <a:xfrm>
                <a:off x="1624424" y="7304366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6A5C3AD8-64B1-F626-0FB4-616D04C56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424" y="7304366"/>
                <a:ext cx="1144866" cy="58477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D5FF17A-4982-60C4-6E57-8241D77DBD2F}"/>
                  </a:ext>
                </a:extLst>
              </p:cNvPr>
              <p:cNvSpPr txBox="1"/>
              <p:nvPr/>
            </p:nvSpPr>
            <p:spPr>
              <a:xfrm>
                <a:off x="3798283" y="5714449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D5FF17A-4982-60C4-6E57-8241D77DB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283" y="5714449"/>
                <a:ext cx="1144866" cy="58477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825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234</TotalTime>
  <Words>1147</Words>
  <Application>Microsoft Office PowerPoint</Application>
  <PresentationFormat>A4 210 x 297 mm</PresentationFormat>
  <Paragraphs>881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游ゴシック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inoue_lab_2022@outlook.jp</dc:creator>
  <cp:lastModifiedBy>inoue_lab_2022@outlook.jp</cp:lastModifiedBy>
  <cp:revision>18</cp:revision>
  <dcterms:created xsi:type="dcterms:W3CDTF">2023-01-20T09:12:31Z</dcterms:created>
  <dcterms:modified xsi:type="dcterms:W3CDTF">2023-02-01T07:49:38Z</dcterms:modified>
</cp:coreProperties>
</file>