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4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20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57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85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99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03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85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20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73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62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8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1403-1432-4C62-98CD-8CEF49101E6B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43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5.png"/><Relationship Id="rId21" Type="http://schemas.openxmlformats.org/officeDocument/2006/relationships/image" Target="../media/image2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7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6.png"/><Relationship Id="rId10" Type="http://schemas.openxmlformats.org/officeDocument/2006/relationships/image" Target="../media/image12.png"/><Relationship Id="rId19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BDD0EB29-D544-EE9B-6289-BD6C1B07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84223"/>
              </p:ext>
            </p:extLst>
          </p:nvPr>
        </p:nvGraphicFramePr>
        <p:xfrm>
          <a:off x="1228725" y="2752725"/>
          <a:ext cx="4400552" cy="4400552"/>
        </p:xfrm>
        <a:graphic>
          <a:graphicData uri="http://schemas.openxmlformats.org/drawingml/2006/table">
            <a:tbl>
              <a:tblPr/>
              <a:tblGrid>
                <a:gridCol w="550069">
                  <a:extLst>
                    <a:ext uri="{9D8B030D-6E8A-4147-A177-3AD203B41FA5}">
                      <a16:colId xmlns:a16="http://schemas.microsoft.com/office/drawing/2014/main" val="789144022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815910095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12531363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07126592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5344549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49588452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114183677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622082579"/>
                    </a:ext>
                  </a:extLst>
                </a:gridCol>
              </a:tblGrid>
              <a:tr h="550069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40264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90191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737182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241329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036907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298318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090057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25708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02641FB7-3459-7315-42F9-0A1054996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09208"/>
              </p:ext>
            </p:extLst>
          </p:nvPr>
        </p:nvGraphicFramePr>
        <p:xfrm>
          <a:off x="1500187" y="3024187"/>
          <a:ext cx="3857623" cy="3857623"/>
        </p:xfrm>
        <a:graphic>
          <a:graphicData uri="http://schemas.openxmlformats.org/drawingml/2006/table">
            <a:tbl>
              <a:tblPr/>
              <a:tblGrid>
                <a:gridCol w="551089">
                  <a:extLst>
                    <a:ext uri="{9D8B030D-6E8A-4147-A177-3AD203B41FA5}">
                      <a16:colId xmlns:a16="http://schemas.microsoft.com/office/drawing/2014/main" val="68870543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1675815021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59655221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246643491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862676894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274651566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007206008"/>
                    </a:ext>
                  </a:extLst>
                </a:gridCol>
              </a:tblGrid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051183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32255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9239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525776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41121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721591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49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53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64B0384-4C76-9A58-7746-0ADCEFD85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392152"/>
              </p:ext>
            </p:extLst>
          </p:nvPr>
        </p:nvGraphicFramePr>
        <p:xfrm>
          <a:off x="471487" y="1995487"/>
          <a:ext cx="5915025" cy="5915025"/>
        </p:xfrm>
        <a:graphic>
          <a:graphicData uri="http://schemas.openxmlformats.org/drawingml/2006/table">
            <a:tbl>
              <a:tblPr/>
              <a:tblGrid>
                <a:gridCol w="1183005">
                  <a:extLst>
                    <a:ext uri="{9D8B030D-6E8A-4147-A177-3AD203B41FA5}">
                      <a16:colId xmlns:a16="http://schemas.microsoft.com/office/drawing/2014/main" val="3673597614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386924039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3010183714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4192947364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960309095"/>
                    </a:ext>
                  </a:extLst>
                </a:gridCol>
              </a:tblGrid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203860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250049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799900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268830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091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45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CE6CC57-CE80-60F3-9C55-4F55C992C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22734"/>
              </p:ext>
            </p:extLst>
          </p:nvPr>
        </p:nvGraphicFramePr>
        <p:xfrm>
          <a:off x="471487" y="1995487"/>
          <a:ext cx="5915025" cy="5915025"/>
        </p:xfrm>
        <a:graphic>
          <a:graphicData uri="http://schemas.openxmlformats.org/drawingml/2006/table">
            <a:tbl>
              <a:tblPr/>
              <a:tblGrid>
                <a:gridCol w="1183005">
                  <a:extLst>
                    <a:ext uri="{9D8B030D-6E8A-4147-A177-3AD203B41FA5}">
                      <a16:colId xmlns:a16="http://schemas.microsoft.com/office/drawing/2014/main" val="153404535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135535665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5671716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3492834775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3475819989"/>
                    </a:ext>
                  </a:extLst>
                </a:gridCol>
              </a:tblGrid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856678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24666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322641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482371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46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94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AD80BC5-9F53-BED6-B0AC-32FBAFA2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08324"/>
              </p:ext>
            </p:extLst>
          </p:nvPr>
        </p:nvGraphicFramePr>
        <p:xfrm>
          <a:off x="471487" y="1995487"/>
          <a:ext cx="5915025" cy="5915025"/>
        </p:xfrm>
        <a:graphic>
          <a:graphicData uri="http://schemas.openxmlformats.org/drawingml/2006/table">
            <a:tbl>
              <a:tblPr/>
              <a:tblGrid>
                <a:gridCol w="1183005">
                  <a:extLst>
                    <a:ext uri="{9D8B030D-6E8A-4147-A177-3AD203B41FA5}">
                      <a16:colId xmlns:a16="http://schemas.microsoft.com/office/drawing/2014/main" val="435392959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032089629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885116145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626888337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137524310"/>
                    </a:ext>
                  </a:extLst>
                </a:gridCol>
              </a:tblGrid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559516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98410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167585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793199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03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92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F863D97-373B-EA00-6751-8615C24BA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36946"/>
              </p:ext>
            </p:extLst>
          </p:nvPr>
        </p:nvGraphicFramePr>
        <p:xfrm>
          <a:off x="1168400" y="808567"/>
          <a:ext cx="4521198" cy="8288863"/>
        </p:xfrm>
        <a:graphic>
          <a:graphicData uri="http://schemas.openxmlformats.org/drawingml/2006/table">
            <a:tbl>
              <a:tblPr/>
              <a:tblGrid>
                <a:gridCol w="753533">
                  <a:extLst>
                    <a:ext uri="{9D8B030D-6E8A-4147-A177-3AD203B41FA5}">
                      <a16:colId xmlns:a16="http://schemas.microsoft.com/office/drawing/2014/main" val="1776185036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709544573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44424218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3384362246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4147497640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774347172"/>
                    </a:ext>
                  </a:extLst>
                </a:gridCol>
              </a:tblGrid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579312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589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810680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54050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146642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797778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264019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43274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388741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297235"/>
                  </a:ext>
                </a:extLst>
              </a:tr>
              <a:tr h="753533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768" marR="3768" marT="376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90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85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0BBAE7A-4F59-6E86-546A-C7A789FA6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66617"/>
              </p:ext>
            </p:extLst>
          </p:nvPr>
        </p:nvGraphicFramePr>
        <p:xfrm>
          <a:off x="1757366" y="3281366"/>
          <a:ext cx="3343272" cy="3343272"/>
        </p:xfrm>
        <a:graphic>
          <a:graphicData uri="http://schemas.openxmlformats.org/drawingml/2006/table">
            <a:tbl>
              <a:tblPr/>
              <a:tblGrid>
                <a:gridCol w="557212">
                  <a:extLst>
                    <a:ext uri="{9D8B030D-6E8A-4147-A177-3AD203B41FA5}">
                      <a16:colId xmlns:a16="http://schemas.microsoft.com/office/drawing/2014/main" val="3828767542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3037126500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549180320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053471437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463573193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004429112"/>
                    </a:ext>
                  </a:extLst>
                </a:gridCol>
              </a:tblGrid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123534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59646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453469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912143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178438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54090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8E90A3C-04CC-9A8D-DEB6-6162A8095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49642"/>
              </p:ext>
            </p:extLst>
          </p:nvPr>
        </p:nvGraphicFramePr>
        <p:xfrm>
          <a:off x="1500187" y="3024187"/>
          <a:ext cx="3857623" cy="3857623"/>
        </p:xfrm>
        <a:graphic>
          <a:graphicData uri="http://schemas.openxmlformats.org/drawingml/2006/table">
            <a:tbl>
              <a:tblPr/>
              <a:tblGrid>
                <a:gridCol w="551089">
                  <a:extLst>
                    <a:ext uri="{9D8B030D-6E8A-4147-A177-3AD203B41FA5}">
                      <a16:colId xmlns:a16="http://schemas.microsoft.com/office/drawing/2014/main" val="756479349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124538544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857463799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884592244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411426284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948384609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896937126"/>
                    </a:ext>
                  </a:extLst>
                </a:gridCol>
              </a:tblGrid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04999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54035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467557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492278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73739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57394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54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4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DF61CA41-452D-726B-645B-A5429800E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37279"/>
              </p:ext>
            </p:extLst>
          </p:nvPr>
        </p:nvGraphicFramePr>
        <p:xfrm>
          <a:off x="1743075" y="3267075"/>
          <a:ext cx="3371851" cy="3371851"/>
        </p:xfrm>
        <a:graphic>
          <a:graphicData uri="http://schemas.openxmlformats.org/drawingml/2006/table">
            <a:tbl>
              <a:tblPr/>
              <a:tblGrid>
                <a:gridCol w="481693">
                  <a:extLst>
                    <a:ext uri="{9D8B030D-6E8A-4147-A177-3AD203B41FA5}">
                      <a16:colId xmlns:a16="http://schemas.microsoft.com/office/drawing/2014/main" val="212689643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4075498899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579213705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220670926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643590183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394137258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62895709"/>
                    </a:ext>
                  </a:extLst>
                </a:gridCol>
              </a:tblGrid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495921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729035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689265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516954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537312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658272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47126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4F23A12A-4C83-EAAD-4DEE-FEB436FD4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30266"/>
              </p:ext>
            </p:extLst>
          </p:nvPr>
        </p:nvGraphicFramePr>
        <p:xfrm>
          <a:off x="1743074" y="3267074"/>
          <a:ext cx="3371851" cy="3371851"/>
        </p:xfrm>
        <a:graphic>
          <a:graphicData uri="http://schemas.openxmlformats.org/drawingml/2006/table">
            <a:tbl>
              <a:tblPr/>
              <a:tblGrid>
                <a:gridCol w="481693">
                  <a:extLst>
                    <a:ext uri="{9D8B030D-6E8A-4147-A177-3AD203B41FA5}">
                      <a16:colId xmlns:a16="http://schemas.microsoft.com/office/drawing/2014/main" val="3438975161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741545348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16828723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61593207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8184481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320064892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889271507"/>
                    </a:ext>
                  </a:extLst>
                </a:gridCol>
              </a:tblGrid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926254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665203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353335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489217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814717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218966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91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38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E559E16-A534-0DD8-158F-38A5B4E30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0706"/>
              </p:ext>
            </p:extLst>
          </p:nvPr>
        </p:nvGraphicFramePr>
        <p:xfrm>
          <a:off x="2205186" y="3729186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574317088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938572047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892946384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584464676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06730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532368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380946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983436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26E97BA-99FB-23EE-902C-3D3851D22E95}"/>
              </a:ext>
            </a:extLst>
          </p:cNvPr>
          <p:cNvCxnSpPr>
            <a:cxnSpLocks/>
          </p:cNvCxnSpPr>
          <p:nvPr/>
        </p:nvCxnSpPr>
        <p:spPr>
          <a:xfrm flipH="1">
            <a:off x="3143250" y="3611404"/>
            <a:ext cx="1378744" cy="74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1785E18-1BA7-0EC6-8245-FA290DD25229}"/>
              </a:ext>
            </a:extLst>
          </p:cNvPr>
          <p:cNvSpPr txBox="1"/>
          <p:nvPr/>
        </p:nvSpPr>
        <p:spPr>
          <a:xfrm>
            <a:off x="4521994" y="3403655"/>
            <a:ext cx="514350" cy="248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横辺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244B8AC-4325-3071-5939-280C7D66F297}"/>
              </a:ext>
            </a:extLst>
          </p:cNvPr>
          <p:cNvCxnSpPr/>
          <p:nvPr/>
        </p:nvCxnSpPr>
        <p:spPr>
          <a:xfrm flipH="1">
            <a:off x="4042065" y="4634779"/>
            <a:ext cx="1387186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FB8AF7C-AC3B-2C32-27FB-599821A592B4}"/>
              </a:ext>
            </a:extLst>
          </p:cNvPr>
          <p:cNvSpPr txBox="1"/>
          <p:nvPr/>
        </p:nvSpPr>
        <p:spPr>
          <a:xfrm>
            <a:off x="5429250" y="4427029"/>
            <a:ext cx="514350" cy="248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縦辺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C043A51-BE35-6F53-CFEB-817740F69FBF}"/>
              </a:ext>
            </a:extLst>
          </p:cNvPr>
          <p:cNvSpPr/>
          <p:nvPr/>
        </p:nvSpPr>
        <p:spPr>
          <a:xfrm>
            <a:off x="2644487" y="4787815"/>
            <a:ext cx="342900" cy="330371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816FB82-60B0-3E41-4B52-D9A59432B041}"/>
              </a:ext>
            </a:extLst>
          </p:cNvPr>
          <p:cNvCxnSpPr>
            <a:endCxn id="18" idx="2"/>
          </p:cNvCxnSpPr>
          <p:nvPr/>
        </p:nvCxnSpPr>
        <p:spPr>
          <a:xfrm>
            <a:off x="1246909" y="4530904"/>
            <a:ext cx="1397578" cy="42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58D8485-9539-BC25-EB91-E205CD8FCD20}"/>
              </a:ext>
            </a:extLst>
          </p:cNvPr>
          <p:cNvSpPr txBox="1"/>
          <p:nvPr/>
        </p:nvSpPr>
        <p:spPr>
          <a:xfrm>
            <a:off x="732559" y="4323155"/>
            <a:ext cx="514350" cy="40408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格子点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3673739-43ED-8826-0EEF-19FE349316FE}"/>
              </a:ext>
            </a:extLst>
          </p:cNvPr>
          <p:cNvSpPr/>
          <p:nvPr/>
        </p:nvSpPr>
        <p:spPr>
          <a:xfrm>
            <a:off x="2815938" y="5582378"/>
            <a:ext cx="604550" cy="582461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DE2E9D6-9E92-2C8A-D6BC-5DB939C29C4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324841" y="5879830"/>
            <a:ext cx="1491096" cy="268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A05043-B17A-F568-D7FD-9E87080CAC26}"/>
              </a:ext>
            </a:extLst>
          </p:cNvPr>
          <p:cNvSpPr txBox="1"/>
          <p:nvPr/>
        </p:nvSpPr>
        <p:spPr>
          <a:xfrm>
            <a:off x="810491" y="6024107"/>
            <a:ext cx="514350" cy="248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細胞</a:t>
            </a:r>
          </a:p>
        </p:txBody>
      </p:sp>
    </p:spTree>
    <p:extLst>
      <p:ext uri="{BB962C8B-B14F-4D97-AF65-F5344CB8AC3E}">
        <p14:creationId xmlns:p14="http://schemas.microsoft.com/office/powerpoint/2010/main" val="18304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E559E16-A534-0DD8-158F-38A5B4E30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33557"/>
              </p:ext>
            </p:extLst>
          </p:nvPr>
        </p:nvGraphicFramePr>
        <p:xfrm>
          <a:off x="2205186" y="3729186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574317088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938572047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892946384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584464676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06730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532368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380946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983436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26E97BA-99FB-23EE-902C-3D3851D22E95}"/>
              </a:ext>
            </a:extLst>
          </p:cNvPr>
          <p:cNvCxnSpPr>
            <a:cxnSpLocks/>
          </p:cNvCxnSpPr>
          <p:nvPr/>
        </p:nvCxnSpPr>
        <p:spPr>
          <a:xfrm flipH="1">
            <a:off x="3143250" y="3611404"/>
            <a:ext cx="1378744" cy="74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1785E18-1BA7-0EC6-8245-FA290DD25229}"/>
                  </a:ext>
                </a:extLst>
              </p:cNvPr>
              <p:cNvSpPr txBox="1"/>
              <p:nvPr/>
            </p:nvSpPr>
            <p:spPr>
              <a:xfrm>
                <a:off x="4521994" y="3403655"/>
                <a:ext cx="815024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(2, 2)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1785E18-1BA7-0EC6-8245-FA290DD25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994" y="3403655"/>
                <a:ext cx="815024" cy="4040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244B8AC-4325-3071-5939-280C7D66F297}"/>
              </a:ext>
            </a:extLst>
          </p:cNvPr>
          <p:cNvCxnSpPr/>
          <p:nvPr/>
        </p:nvCxnSpPr>
        <p:spPr>
          <a:xfrm flipH="1">
            <a:off x="4040511" y="4548990"/>
            <a:ext cx="1387186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4C043A51-BE35-6F53-CFEB-817740F69FBF}"/>
              </a:ext>
            </a:extLst>
          </p:cNvPr>
          <p:cNvSpPr/>
          <p:nvPr/>
        </p:nvSpPr>
        <p:spPr>
          <a:xfrm>
            <a:off x="2644487" y="4787815"/>
            <a:ext cx="342900" cy="330371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816FB82-60B0-3E41-4B52-D9A59432B041}"/>
              </a:ext>
            </a:extLst>
          </p:cNvPr>
          <p:cNvCxnSpPr>
            <a:endCxn id="18" idx="2"/>
          </p:cNvCxnSpPr>
          <p:nvPr/>
        </p:nvCxnSpPr>
        <p:spPr>
          <a:xfrm>
            <a:off x="1246909" y="4530904"/>
            <a:ext cx="1397578" cy="42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58D8485-9539-BC25-EB91-E205CD8FCD20}"/>
                  </a:ext>
                </a:extLst>
              </p:cNvPr>
              <p:cNvSpPr txBox="1"/>
              <p:nvPr/>
            </p:nvSpPr>
            <p:spPr>
              <a:xfrm>
                <a:off x="336110" y="4320999"/>
                <a:ext cx="910799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格子点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(3, 2)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58D8485-9539-BC25-EB91-E205CD8F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0" y="4320999"/>
                <a:ext cx="910799" cy="404085"/>
              </a:xfrm>
              <a:prstGeom prst="rect">
                <a:avLst/>
              </a:prstGeom>
              <a:blipFill>
                <a:blip r:embed="rId3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>
            <a:extLst>
              <a:ext uri="{FF2B5EF4-FFF2-40B4-BE49-F238E27FC236}">
                <a16:creationId xmlns:a16="http://schemas.microsoft.com/office/drawing/2014/main" id="{A3673739-43ED-8826-0EEF-19FE349316FE}"/>
              </a:ext>
            </a:extLst>
          </p:cNvPr>
          <p:cNvSpPr/>
          <p:nvPr/>
        </p:nvSpPr>
        <p:spPr>
          <a:xfrm>
            <a:off x="2824450" y="5588599"/>
            <a:ext cx="604550" cy="582461"/>
          </a:xfrm>
          <a:prstGeom prst="ellipse">
            <a:avLst/>
          </a:prstGeom>
          <a:solidFill>
            <a:schemeClr val="bg1">
              <a:lumMod val="50000"/>
              <a:alpha val="29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DE2E9D6-9E92-2C8A-D6BC-5DB939C29C4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324841" y="5879829"/>
            <a:ext cx="1491096" cy="287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9A05043-B17A-F568-D7FD-9E87080CAC26}"/>
                  </a:ext>
                </a:extLst>
              </p:cNvPr>
              <p:cNvSpPr txBox="1"/>
              <p:nvPr/>
            </p:nvSpPr>
            <p:spPr>
              <a:xfrm>
                <a:off x="524536" y="5965572"/>
                <a:ext cx="800305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細胞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(4, 2)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9A05043-B17A-F568-D7FD-9E87080CA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36" y="5965572"/>
                <a:ext cx="800305" cy="404085"/>
              </a:xfrm>
              <a:prstGeom prst="rect">
                <a:avLst/>
              </a:prstGeom>
              <a:blipFill>
                <a:blip r:embed="rId4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99D1979-DCB4-47D7-0E87-B8E9B9538BAB}"/>
                  </a:ext>
                </a:extLst>
              </p:cNvPr>
              <p:cNvSpPr txBox="1"/>
              <p:nvPr/>
            </p:nvSpPr>
            <p:spPr>
              <a:xfrm>
                <a:off x="1961855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99D1979-DCB4-47D7-0E87-B8E9B953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3555391"/>
                <a:ext cx="514350" cy="369332"/>
              </a:xfrm>
              <a:prstGeom prst="rect">
                <a:avLst/>
              </a:prstGeom>
              <a:blipFill>
                <a:blip r:embed="rId5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69422B1-F959-DCED-F0BF-616CBBB2E809}"/>
                  </a:ext>
                </a:extLst>
              </p:cNvPr>
              <p:cNvSpPr txBox="1"/>
              <p:nvPr/>
            </p:nvSpPr>
            <p:spPr>
              <a:xfrm>
                <a:off x="2560601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69422B1-F959-DCED-F0BF-616CBBB2E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601" y="3555391"/>
                <a:ext cx="514350" cy="369332"/>
              </a:xfrm>
              <a:prstGeom prst="rect">
                <a:avLst/>
              </a:prstGeom>
              <a:blipFill>
                <a:blip r:embed="rId6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93EB65-03B7-EA0C-6AFD-EA49CA0A62D6}"/>
                  </a:ext>
                </a:extLst>
              </p:cNvPr>
              <p:cNvSpPr txBox="1"/>
              <p:nvPr/>
            </p:nvSpPr>
            <p:spPr>
              <a:xfrm>
                <a:off x="3159347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93EB65-03B7-EA0C-6AFD-EA49CA0A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3555391"/>
                <a:ext cx="514350" cy="369332"/>
              </a:xfrm>
              <a:prstGeom prst="rect">
                <a:avLst/>
              </a:prstGeom>
              <a:blipFill>
                <a:blip r:embed="rId7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C79A38-0669-BFA7-E95A-51D321D58C1F}"/>
                  </a:ext>
                </a:extLst>
              </p:cNvPr>
              <p:cNvSpPr txBox="1"/>
              <p:nvPr/>
            </p:nvSpPr>
            <p:spPr>
              <a:xfrm>
                <a:off x="3758093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C79A38-0669-BFA7-E95A-51D321D58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3555391"/>
                <a:ext cx="514350" cy="369332"/>
              </a:xfrm>
              <a:prstGeom prst="rect">
                <a:avLst/>
              </a:prstGeom>
              <a:blipFill>
                <a:blip r:embed="rId8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47F4861-A718-AC79-DB8A-57DFE1B934B7}"/>
                  </a:ext>
                </a:extLst>
              </p:cNvPr>
              <p:cNvSpPr txBox="1"/>
              <p:nvPr/>
            </p:nvSpPr>
            <p:spPr>
              <a:xfrm>
                <a:off x="1961855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47F4861-A718-AC79-DB8A-57DFE1B93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4171051"/>
                <a:ext cx="514350" cy="369332"/>
              </a:xfrm>
              <a:prstGeom prst="rect">
                <a:avLst/>
              </a:prstGeom>
              <a:blipFill>
                <a:blip r:embed="rId9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B685AA5-05E8-C6B1-4DCA-8D85D0D4E16D}"/>
                  </a:ext>
                </a:extLst>
              </p:cNvPr>
              <p:cNvSpPr txBox="1"/>
              <p:nvPr/>
            </p:nvSpPr>
            <p:spPr>
              <a:xfrm>
                <a:off x="2560601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B685AA5-05E8-C6B1-4DCA-8D85D0D4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601" y="4171051"/>
                <a:ext cx="514350" cy="369332"/>
              </a:xfrm>
              <a:prstGeom prst="rect">
                <a:avLst/>
              </a:prstGeom>
              <a:blipFill>
                <a:blip r:embed="rId10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4B2FDA1-881D-1230-3108-F97C2879CB34}"/>
                  </a:ext>
                </a:extLst>
              </p:cNvPr>
              <p:cNvSpPr txBox="1"/>
              <p:nvPr/>
            </p:nvSpPr>
            <p:spPr>
              <a:xfrm>
                <a:off x="3159347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4B2FDA1-881D-1230-3108-F97C2879C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4171051"/>
                <a:ext cx="514350" cy="369332"/>
              </a:xfrm>
              <a:prstGeom prst="rect">
                <a:avLst/>
              </a:prstGeom>
              <a:blipFill>
                <a:blip r:embed="rId11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7D8358-C2DE-42DF-52ED-91A7393FC9F9}"/>
                  </a:ext>
                </a:extLst>
              </p:cNvPr>
              <p:cNvSpPr txBox="1"/>
              <p:nvPr/>
            </p:nvSpPr>
            <p:spPr>
              <a:xfrm>
                <a:off x="3758093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7D8358-C2DE-42DF-52ED-91A7393FC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4171051"/>
                <a:ext cx="514350" cy="369332"/>
              </a:xfrm>
              <a:prstGeom prst="rect">
                <a:avLst/>
              </a:prstGeom>
              <a:blipFill>
                <a:blip r:embed="rId12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E40D93-5244-2CB6-54DD-73B1966A5DC7}"/>
                  </a:ext>
                </a:extLst>
              </p:cNvPr>
              <p:cNvSpPr txBox="1"/>
              <p:nvPr/>
            </p:nvSpPr>
            <p:spPr>
              <a:xfrm>
                <a:off x="1961855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E40D93-5244-2CB6-54DD-73B1966A5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4803377"/>
                <a:ext cx="514350" cy="369332"/>
              </a:xfrm>
              <a:prstGeom prst="rect">
                <a:avLst/>
              </a:prstGeom>
              <a:blipFill>
                <a:blip r:embed="rId13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8D7F7DE-5BC9-314B-A189-FF5292BC3546}"/>
                  </a:ext>
                </a:extLst>
              </p:cNvPr>
              <p:cNvSpPr txBox="1"/>
              <p:nvPr/>
            </p:nvSpPr>
            <p:spPr>
              <a:xfrm>
                <a:off x="3159347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8D7F7DE-5BC9-314B-A189-FF5292BC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4803377"/>
                <a:ext cx="514350" cy="369332"/>
              </a:xfrm>
              <a:prstGeom prst="rect">
                <a:avLst/>
              </a:prstGeom>
              <a:blipFill>
                <a:blip r:embed="rId14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9F1B9AA-49B1-D503-3A64-C2BCB869C238}"/>
                  </a:ext>
                </a:extLst>
              </p:cNvPr>
              <p:cNvSpPr txBox="1"/>
              <p:nvPr/>
            </p:nvSpPr>
            <p:spPr>
              <a:xfrm>
                <a:off x="3758093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9F1B9AA-49B1-D503-3A64-C2BCB869C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4803377"/>
                <a:ext cx="514350" cy="369332"/>
              </a:xfrm>
              <a:prstGeom prst="rect">
                <a:avLst/>
              </a:prstGeom>
              <a:blipFill>
                <a:blip r:embed="rId15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B63AC20-83EF-C0F7-A141-93220EC65322}"/>
                  </a:ext>
                </a:extLst>
              </p:cNvPr>
              <p:cNvSpPr txBox="1"/>
              <p:nvPr/>
            </p:nvSpPr>
            <p:spPr>
              <a:xfrm>
                <a:off x="1945758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B63AC20-83EF-C0F7-A141-93220EC65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758" y="5388607"/>
                <a:ext cx="514350" cy="369332"/>
              </a:xfrm>
              <a:prstGeom prst="rect">
                <a:avLst/>
              </a:prstGeom>
              <a:blipFill>
                <a:blip r:embed="rId16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62D31F-4254-9EA8-CACF-2404DAC7EEEC}"/>
                  </a:ext>
                </a:extLst>
              </p:cNvPr>
              <p:cNvSpPr txBox="1"/>
              <p:nvPr/>
            </p:nvSpPr>
            <p:spPr>
              <a:xfrm>
                <a:off x="2544504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62D31F-4254-9EA8-CACF-2404DAC7E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04" y="5388607"/>
                <a:ext cx="514350" cy="369332"/>
              </a:xfrm>
              <a:prstGeom prst="rect">
                <a:avLst/>
              </a:prstGeom>
              <a:blipFill>
                <a:blip r:embed="rId17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1024F53-3CB5-DFF8-708D-FC1615AFC823}"/>
                  </a:ext>
                </a:extLst>
              </p:cNvPr>
              <p:cNvSpPr txBox="1"/>
              <p:nvPr/>
            </p:nvSpPr>
            <p:spPr>
              <a:xfrm>
                <a:off x="3143250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1024F53-3CB5-DFF8-708D-FC1615AFC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5388607"/>
                <a:ext cx="514350" cy="369332"/>
              </a:xfrm>
              <a:prstGeom prst="rect">
                <a:avLst/>
              </a:prstGeom>
              <a:blipFill>
                <a:blip r:embed="rId18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AB33FEA-C56A-A9F8-4801-84462D8B9B08}"/>
                  </a:ext>
                </a:extLst>
              </p:cNvPr>
              <p:cNvSpPr txBox="1"/>
              <p:nvPr/>
            </p:nvSpPr>
            <p:spPr>
              <a:xfrm>
                <a:off x="3741996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AB33FEA-C56A-A9F8-4801-84462D8B9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996" y="5388607"/>
                <a:ext cx="514350" cy="369332"/>
              </a:xfrm>
              <a:prstGeom prst="rect">
                <a:avLst/>
              </a:prstGeom>
              <a:blipFill>
                <a:blip r:embed="rId19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D1CCBED-7C9E-E7D6-E200-241551D8C51B}"/>
                  </a:ext>
                </a:extLst>
              </p:cNvPr>
              <p:cNvSpPr txBox="1"/>
              <p:nvPr/>
            </p:nvSpPr>
            <p:spPr>
              <a:xfrm>
                <a:off x="5427696" y="4343045"/>
                <a:ext cx="815024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(3, 4)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D1CCBED-7C9E-E7D6-E200-241551D8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696" y="4343045"/>
                <a:ext cx="815024" cy="40408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FBC4215-3C9D-7EBF-38FC-DB6D8A33FBC7}"/>
                  </a:ext>
                </a:extLst>
              </p:cNvPr>
              <p:cNvSpPr txBox="1"/>
              <p:nvPr/>
            </p:nvSpPr>
            <p:spPr>
              <a:xfrm>
                <a:off x="2435770" y="4798934"/>
                <a:ext cx="7656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(3,2)</m:t>
                      </m:r>
                    </m:oMath>
                  </m:oMathPara>
                </a14:m>
                <a:endParaRPr lang="ja-JP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FBC4215-3C9D-7EBF-38FC-DB6D8A33F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70" y="4798934"/>
                <a:ext cx="765611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43D062-696A-4E12-9549-4BC99552FF47}"/>
                  </a:ext>
                </a:extLst>
              </p:cNvPr>
              <p:cNvSpPr txBox="1"/>
              <p:nvPr/>
            </p:nvSpPr>
            <p:spPr>
              <a:xfrm>
                <a:off x="4368475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43D062-696A-4E12-9549-4BC99552F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3555391"/>
                <a:ext cx="514350" cy="369332"/>
              </a:xfrm>
              <a:prstGeom prst="rect">
                <a:avLst/>
              </a:prstGeom>
              <a:blipFill>
                <a:blip r:embed="rId22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7AE1E45-B481-33D4-6482-97CB0F7E2E98}"/>
                  </a:ext>
                </a:extLst>
              </p:cNvPr>
              <p:cNvSpPr txBox="1"/>
              <p:nvPr/>
            </p:nvSpPr>
            <p:spPr>
              <a:xfrm>
                <a:off x="4368475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7AE1E45-B481-33D4-6482-97CB0F7E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4171051"/>
                <a:ext cx="514350" cy="369332"/>
              </a:xfrm>
              <a:prstGeom prst="rect">
                <a:avLst/>
              </a:prstGeom>
              <a:blipFill>
                <a:blip r:embed="rId23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4FAEC1A-49DA-0F14-D857-5144C08E383A}"/>
                  </a:ext>
                </a:extLst>
              </p:cNvPr>
              <p:cNvSpPr txBox="1"/>
              <p:nvPr/>
            </p:nvSpPr>
            <p:spPr>
              <a:xfrm>
                <a:off x="4368475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4FAEC1A-49DA-0F14-D857-5144C08E3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4803377"/>
                <a:ext cx="514350" cy="369332"/>
              </a:xfrm>
              <a:prstGeom prst="rect">
                <a:avLst/>
              </a:prstGeom>
              <a:blipFill>
                <a:blip r:embed="rId24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B6A73E1-3148-A2C2-74A4-FAF29A3BA441}"/>
                  </a:ext>
                </a:extLst>
              </p:cNvPr>
              <p:cNvSpPr txBox="1"/>
              <p:nvPr/>
            </p:nvSpPr>
            <p:spPr>
              <a:xfrm>
                <a:off x="4352378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B6A73E1-3148-A2C2-74A4-FAF29A3BA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78" y="5388607"/>
                <a:ext cx="514350" cy="369332"/>
              </a:xfrm>
              <a:prstGeom prst="rect">
                <a:avLst/>
              </a:prstGeom>
              <a:blipFill>
                <a:blip r:embed="rId25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73BA9C-A20E-079C-9604-B01C8CBE2B4A}"/>
                  </a:ext>
                </a:extLst>
              </p:cNvPr>
              <p:cNvSpPr txBox="1"/>
              <p:nvPr/>
            </p:nvSpPr>
            <p:spPr>
              <a:xfrm>
                <a:off x="1945758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73BA9C-A20E-079C-9604-B01C8CBE2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758" y="5997151"/>
                <a:ext cx="514350" cy="369332"/>
              </a:xfrm>
              <a:prstGeom prst="rect">
                <a:avLst/>
              </a:prstGeom>
              <a:blipFill>
                <a:blip r:embed="rId26"/>
                <a:stretch>
                  <a:fillRect l="-3529" r="-35294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75B5D49-F9FA-E852-FC29-991FDB350193}"/>
                  </a:ext>
                </a:extLst>
              </p:cNvPr>
              <p:cNvSpPr txBox="1"/>
              <p:nvPr/>
            </p:nvSpPr>
            <p:spPr>
              <a:xfrm>
                <a:off x="2544504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75B5D49-F9FA-E852-FC29-991FDB350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04" y="5997151"/>
                <a:ext cx="514350" cy="369332"/>
              </a:xfrm>
              <a:prstGeom prst="rect">
                <a:avLst/>
              </a:prstGeom>
              <a:blipFill>
                <a:blip r:embed="rId27"/>
                <a:stretch>
                  <a:fillRect l="-3529" r="-35294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D2E763-EDFD-C7C8-DBCF-7021DF005806}"/>
                  </a:ext>
                </a:extLst>
              </p:cNvPr>
              <p:cNvSpPr txBox="1"/>
              <p:nvPr/>
            </p:nvSpPr>
            <p:spPr>
              <a:xfrm>
                <a:off x="3143250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D2E763-EDFD-C7C8-DBCF-7021DF005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5997151"/>
                <a:ext cx="514350" cy="369332"/>
              </a:xfrm>
              <a:prstGeom prst="rect">
                <a:avLst/>
              </a:prstGeom>
              <a:blipFill>
                <a:blip r:embed="rId28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0D639A-1A4F-4DBA-530A-83CAB6163383}"/>
                  </a:ext>
                </a:extLst>
              </p:cNvPr>
              <p:cNvSpPr txBox="1"/>
              <p:nvPr/>
            </p:nvSpPr>
            <p:spPr>
              <a:xfrm>
                <a:off x="3741996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0D639A-1A4F-4DBA-530A-83CAB616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996" y="5997151"/>
                <a:ext cx="514350" cy="369332"/>
              </a:xfrm>
              <a:prstGeom prst="rect">
                <a:avLst/>
              </a:prstGeom>
              <a:blipFill>
                <a:blip r:embed="rId29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A37EB76-E143-C643-45CA-C6B02FF9B8D8}"/>
                  </a:ext>
                </a:extLst>
              </p:cNvPr>
              <p:cNvSpPr txBox="1"/>
              <p:nvPr/>
            </p:nvSpPr>
            <p:spPr>
              <a:xfrm>
                <a:off x="4352378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A37EB76-E143-C643-45CA-C6B02FF9B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78" y="5997151"/>
                <a:ext cx="514350" cy="369332"/>
              </a:xfrm>
              <a:prstGeom prst="rect">
                <a:avLst/>
              </a:prstGeom>
              <a:blipFill>
                <a:blip r:embed="rId30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63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99D1979-DCB4-47D7-0E87-B8E9B9538BAB}"/>
                  </a:ext>
                </a:extLst>
              </p:cNvPr>
              <p:cNvSpPr txBox="1"/>
              <p:nvPr/>
            </p:nvSpPr>
            <p:spPr>
              <a:xfrm>
                <a:off x="1961855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99D1979-DCB4-47D7-0E87-B8E9B953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3555391"/>
                <a:ext cx="514350" cy="369332"/>
              </a:xfrm>
              <a:prstGeom prst="rect">
                <a:avLst/>
              </a:prstGeom>
              <a:blipFill>
                <a:blip r:embed="rId2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69422B1-F959-DCED-F0BF-616CBBB2E809}"/>
                  </a:ext>
                </a:extLst>
              </p:cNvPr>
              <p:cNvSpPr txBox="1"/>
              <p:nvPr/>
            </p:nvSpPr>
            <p:spPr>
              <a:xfrm>
                <a:off x="2560601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69422B1-F959-DCED-F0BF-616CBBB2E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601" y="3555391"/>
                <a:ext cx="514350" cy="369332"/>
              </a:xfrm>
              <a:prstGeom prst="rect">
                <a:avLst/>
              </a:prstGeom>
              <a:blipFill>
                <a:blip r:embed="rId3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93EB65-03B7-EA0C-6AFD-EA49CA0A62D6}"/>
                  </a:ext>
                </a:extLst>
              </p:cNvPr>
              <p:cNvSpPr txBox="1"/>
              <p:nvPr/>
            </p:nvSpPr>
            <p:spPr>
              <a:xfrm>
                <a:off x="3159347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93EB65-03B7-EA0C-6AFD-EA49CA0A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3555391"/>
                <a:ext cx="514350" cy="369332"/>
              </a:xfrm>
              <a:prstGeom prst="rect">
                <a:avLst/>
              </a:prstGeom>
              <a:blipFill>
                <a:blip r:embed="rId4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C79A38-0669-BFA7-E95A-51D321D58C1F}"/>
                  </a:ext>
                </a:extLst>
              </p:cNvPr>
              <p:cNvSpPr txBox="1"/>
              <p:nvPr/>
            </p:nvSpPr>
            <p:spPr>
              <a:xfrm>
                <a:off x="3758093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C79A38-0669-BFA7-E95A-51D321D58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3555391"/>
                <a:ext cx="514350" cy="369332"/>
              </a:xfrm>
              <a:prstGeom prst="rect">
                <a:avLst/>
              </a:prstGeom>
              <a:blipFill>
                <a:blip r:embed="rId5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47F4861-A718-AC79-DB8A-57DFE1B934B7}"/>
                  </a:ext>
                </a:extLst>
              </p:cNvPr>
              <p:cNvSpPr txBox="1"/>
              <p:nvPr/>
            </p:nvSpPr>
            <p:spPr>
              <a:xfrm>
                <a:off x="1961855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47F4861-A718-AC79-DB8A-57DFE1B93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4171051"/>
                <a:ext cx="514350" cy="369332"/>
              </a:xfrm>
              <a:prstGeom prst="rect">
                <a:avLst/>
              </a:prstGeom>
              <a:blipFill>
                <a:blip r:embed="rId6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B685AA5-05E8-C6B1-4DCA-8D85D0D4E16D}"/>
                  </a:ext>
                </a:extLst>
              </p:cNvPr>
              <p:cNvSpPr txBox="1"/>
              <p:nvPr/>
            </p:nvSpPr>
            <p:spPr>
              <a:xfrm>
                <a:off x="2560601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B685AA5-05E8-C6B1-4DCA-8D85D0D4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601" y="4171051"/>
                <a:ext cx="514350" cy="369332"/>
              </a:xfrm>
              <a:prstGeom prst="rect">
                <a:avLst/>
              </a:prstGeom>
              <a:blipFill>
                <a:blip r:embed="rId7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4B2FDA1-881D-1230-3108-F97C2879CB34}"/>
                  </a:ext>
                </a:extLst>
              </p:cNvPr>
              <p:cNvSpPr txBox="1"/>
              <p:nvPr/>
            </p:nvSpPr>
            <p:spPr>
              <a:xfrm>
                <a:off x="3159347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4B2FDA1-881D-1230-3108-F97C2879C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4171051"/>
                <a:ext cx="514350" cy="369332"/>
              </a:xfrm>
              <a:prstGeom prst="rect">
                <a:avLst/>
              </a:prstGeom>
              <a:blipFill>
                <a:blip r:embed="rId8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7D8358-C2DE-42DF-52ED-91A7393FC9F9}"/>
                  </a:ext>
                </a:extLst>
              </p:cNvPr>
              <p:cNvSpPr txBox="1"/>
              <p:nvPr/>
            </p:nvSpPr>
            <p:spPr>
              <a:xfrm>
                <a:off x="3758093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7D8358-C2DE-42DF-52ED-91A7393FC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4171051"/>
                <a:ext cx="514350" cy="369332"/>
              </a:xfrm>
              <a:prstGeom prst="rect">
                <a:avLst/>
              </a:prstGeom>
              <a:blipFill>
                <a:blip r:embed="rId9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E40D93-5244-2CB6-54DD-73B1966A5DC7}"/>
                  </a:ext>
                </a:extLst>
              </p:cNvPr>
              <p:cNvSpPr txBox="1"/>
              <p:nvPr/>
            </p:nvSpPr>
            <p:spPr>
              <a:xfrm>
                <a:off x="1961855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E40D93-5244-2CB6-54DD-73B1966A5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4803377"/>
                <a:ext cx="514350" cy="369332"/>
              </a:xfrm>
              <a:prstGeom prst="rect">
                <a:avLst/>
              </a:prstGeom>
              <a:blipFill>
                <a:blip r:embed="rId10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8D7F7DE-5BC9-314B-A189-FF5292BC3546}"/>
                  </a:ext>
                </a:extLst>
              </p:cNvPr>
              <p:cNvSpPr txBox="1"/>
              <p:nvPr/>
            </p:nvSpPr>
            <p:spPr>
              <a:xfrm>
                <a:off x="3159347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8D7F7DE-5BC9-314B-A189-FF5292BC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4803377"/>
                <a:ext cx="514350" cy="369332"/>
              </a:xfrm>
              <a:prstGeom prst="rect">
                <a:avLst/>
              </a:prstGeom>
              <a:blipFill>
                <a:blip r:embed="rId11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9F1B9AA-49B1-D503-3A64-C2BCB869C238}"/>
                  </a:ext>
                </a:extLst>
              </p:cNvPr>
              <p:cNvSpPr txBox="1"/>
              <p:nvPr/>
            </p:nvSpPr>
            <p:spPr>
              <a:xfrm>
                <a:off x="3758093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9F1B9AA-49B1-D503-3A64-C2BCB869C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4803377"/>
                <a:ext cx="514350" cy="369332"/>
              </a:xfrm>
              <a:prstGeom prst="rect">
                <a:avLst/>
              </a:prstGeom>
              <a:blipFill>
                <a:blip r:embed="rId12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B63AC20-83EF-C0F7-A141-93220EC65322}"/>
                  </a:ext>
                </a:extLst>
              </p:cNvPr>
              <p:cNvSpPr txBox="1"/>
              <p:nvPr/>
            </p:nvSpPr>
            <p:spPr>
              <a:xfrm>
                <a:off x="1945758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B63AC20-83EF-C0F7-A141-93220EC65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758" y="5388607"/>
                <a:ext cx="514350" cy="369332"/>
              </a:xfrm>
              <a:prstGeom prst="rect">
                <a:avLst/>
              </a:prstGeom>
              <a:blipFill>
                <a:blip r:embed="rId13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62D31F-4254-9EA8-CACF-2404DAC7EEEC}"/>
                  </a:ext>
                </a:extLst>
              </p:cNvPr>
              <p:cNvSpPr txBox="1"/>
              <p:nvPr/>
            </p:nvSpPr>
            <p:spPr>
              <a:xfrm>
                <a:off x="2544504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62D31F-4254-9EA8-CACF-2404DAC7E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04" y="5388607"/>
                <a:ext cx="514350" cy="369332"/>
              </a:xfrm>
              <a:prstGeom prst="rect">
                <a:avLst/>
              </a:prstGeom>
              <a:blipFill>
                <a:blip r:embed="rId14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1024F53-3CB5-DFF8-708D-FC1615AFC823}"/>
                  </a:ext>
                </a:extLst>
              </p:cNvPr>
              <p:cNvSpPr txBox="1"/>
              <p:nvPr/>
            </p:nvSpPr>
            <p:spPr>
              <a:xfrm>
                <a:off x="3143250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1024F53-3CB5-DFF8-708D-FC1615AFC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5388607"/>
                <a:ext cx="514350" cy="369332"/>
              </a:xfrm>
              <a:prstGeom prst="rect">
                <a:avLst/>
              </a:prstGeom>
              <a:blipFill>
                <a:blip r:embed="rId15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AB33FEA-C56A-A9F8-4801-84462D8B9B08}"/>
                  </a:ext>
                </a:extLst>
              </p:cNvPr>
              <p:cNvSpPr txBox="1"/>
              <p:nvPr/>
            </p:nvSpPr>
            <p:spPr>
              <a:xfrm>
                <a:off x="3741996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AB33FEA-C56A-A9F8-4801-84462D8B9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996" y="5388607"/>
                <a:ext cx="514350" cy="369332"/>
              </a:xfrm>
              <a:prstGeom prst="rect">
                <a:avLst/>
              </a:prstGeom>
              <a:blipFill>
                <a:blip r:embed="rId16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FBC4215-3C9D-7EBF-38FC-DB6D8A33FBC7}"/>
                  </a:ext>
                </a:extLst>
              </p:cNvPr>
              <p:cNvSpPr txBox="1"/>
              <p:nvPr/>
            </p:nvSpPr>
            <p:spPr>
              <a:xfrm>
                <a:off x="2435770" y="4798934"/>
                <a:ext cx="7656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(3,2)</m:t>
                      </m:r>
                    </m:oMath>
                  </m:oMathPara>
                </a14:m>
                <a:endParaRPr lang="ja-JP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FBC4215-3C9D-7EBF-38FC-DB6D8A33F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70" y="4798934"/>
                <a:ext cx="765611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43D062-696A-4E12-9549-4BC99552FF47}"/>
                  </a:ext>
                </a:extLst>
              </p:cNvPr>
              <p:cNvSpPr txBox="1"/>
              <p:nvPr/>
            </p:nvSpPr>
            <p:spPr>
              <a:xfrm>
                <a:off x="4368475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43D062-696A-4E12-9549-4BC99552F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3555391"/>
                <a:ext cx="514350" cy="369332"/>
              </a:xfrm>
              <a:prstGeom prst="rect">
                <a:avLst/>
              </a:prstGeom>
              <a:blipFill>
                <a:blip r:embed="rId18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7AE1E45-B481-33D4-6482-97CB0F7E2E98}"/>
                  </a:ext>
                </a:extLst>
              </p:cNvPr>
              <p:cNvSpPr txBox="1"/>
              <p:nvPr/>
            </p:nvSpPr>
            <p:spPr>
              <a:xfrm>
                <a:off x="4368475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7AE1E45-B481-33D4-6482-97CB0F7E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4171051"/>
                <a:ext cx="514350" cy="369332"/>
              </a:xfrm>
              <a:prstGeom prst="rect">
                <a:avLst/>
              </a:prstGeom>
              <a:blipFill>
                <a:blip r:embed="rId19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4FAEC1A-49DA-0F14-D857-5144C08E383A}"/>
                  </a:ext>
                </a:extLst>
              </p:cNvPr>
              <p:cNvSpPr txBox="1"/>
              <p:nvPr/>
            </p:nvSpPr>
            <p:spPr>
              <a:xfrm>
                <a:off x="4368475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4FAEC1A-49DA-0F14-D857-5144C08E3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4803377"/>
                <a:ext cx="514350" cy="369332"/>
              </a:xfrm>
              <a:prstGeom prst="rect">
                <a:avLst/>
              </a:prstGeom>
              <a:blipFill>
                <a:blip r:embed="rId20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B6A73E1-3148-A2C2-74A4-FAF29A3BA441}"/>
                  </a:ext>
                </a:extLst>
              </p:cNvPr>
              <p:cNvSpPr txBox="1"/>
              <p:nvPr/>
            </p:nvSpPr>
            <p:spPr>
              <a:xfrm>
                <a:off x="4352378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B6A73E1-3148-A2C2-74A4-FAF29A3BA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78" y="5388607"/>
                <a:ext cx="514350" cy="369332"/>
              </a:xfrm>
              <a:prstGeom prst="rect">
                <a:avLst/>
              </a:prstGeom>
              <a:blipFill>
                <a:blip r:embed="rId21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73BA9C-A20E-079C-9604-B01C8CBE2B4A}"/>
                  </a:ext>
                </a:extLst>
              </p:cNvPr>
              <p:cNvSpPr txBox="1"/>
              <p:nvPr/>
            </p:nvSpPr>
            <p:spPr>
              <a:xfrm>
                <a:off x="1945758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73BA9C-A20E-079C-9604-B01C8CBE2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758" y="5997151"/>
                <a:ext cx="514350" cy="369332"/>
              </a:xfrm>
              <a:prstGeom prst="rect">
                <a:avLst/>
              </a:prstGeom>
              <a:blipFill>
                <a:blip r:embed="rId22"/>
                <a:stretch>
                  <a:fillRect l="-3529" r="-35294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75B5D49-F9FA-E852-FC29-991FDB350193}"/>
                  </a:ext>
                </a:extLst>
              </p:cNvPr>
              <p:cNvSpPr txBox="1"/>
              <p:nvPr/>
            </p:nvSpPr>
            <p:spPr>
              <a:xfrm>
                <a:off x="2544504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75B5D49-F9FA-E852-FC29-991FDB350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04" y="5997151"/>
                <a:ext cx="514350" cy="369332"/>
              </a:xfrm>
              <a:prstGeom prst="rect">
                <a:avLst/>
              </a:prstGeom>
              <a:blipFill>
                <a:blip r:embed="rId23"/>
                <a:stretch>
                  <a:fillRect l="-3529" r="-35294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D2E763-EDFD-C7C8-DBCF-7021DF005806}"/>
                  </a:ext>
                </a:extLst>
              </p:cNvPr>
              <p:cNvSpPr txBox="1"/>
              <p:nvPr/>
            </p:nvSpPr>
            <p:spPr>
              <a:xfrm>
                <a:off x="3143250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D2E763-EDFD-C7C8-DBCF-7021DF005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5997151"/>
                <a:ext cx="514350" cy="369332"/>
              </a:xfrm>
              <a:prstGeom prst="rect">
                <a:avLst/>
              </a:prstGeom>
              <a:blipFill>
                <a:blip r:embed="rId24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0D639A-1A4F-4DBA-530A-83CAB6163383}"/>
                  </a:ext>
                </a:extLst>
              </p:cNvPr>
              <p:cNvSpPr txBox="1"/>
              <p:nvPr/>
            </p:nvSpPr>
            <p:spPr>
              <a:xfrm>
                <a:off x="3741996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0D639A-1A4F-4DBA-530A-83CAB616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996" y="5997151"/>
                <a:ext cx="514350" cy="369332"/>
              </a:xfrm>
              <a:prstGeom prst="rect">
                <a:avLst/>
              </a:prstGeom>
              <a:blipFill>
                <a:blip r:embed="rId25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A37EB76-E143-C643-45CA-C6B02FF9B8D8}"/>
                  </a:ext>
                </a:extLst>
              </p:cNvPr>
              <p:cNvSpPr txBox="1"/>
              <p:nvPr/>
            </p:nvSpPr>
            <p:spPr>
              <a:xfrm>
                <a:off x="4352378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A37EB76-E143-C643-45CA-C6B02FF9B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78" y="5997151"/>
                <a:ext cx="514350" cy="369332"/>
              </a:xfrm>
              <a:prstGeom prst="rect">
                <a:avLst/>
              </a:prstGeom>
              <a:blipFill>
                <a:blip r:embed="rId26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C07AC173-6BB5-89CF-A26C-6AF42D7F7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89893"/>
              </p:ext>
            </p:extLst>
          </p:nvPr>
        </p:nvGraphicFramePr>
        <p:xfrm>
          <a:off x="2255613" y="3719859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3431941709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893845625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635242531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964636637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761915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115473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906884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43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96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7">
            <a:extLst>
              <a:ext uri="{FF2B5EF4-FFF2-40B4-BE49-F238E27FC236}">
                <a16:creationId xmlns:a16="http://schemas.microsoft.com/office/drawing/2014/main" id="{1FFA86EE-F2B2-ACFE-E509-16DA5854B2DE}"/>
              </a:ext>
            </a:extLst>
          </p:cNvPr>
          <p:cNvSpPr/>
          <p:nvPr/>
        </p:nvSpPr>
        <p:spPr>
          <a:xfrm>
            <a:off x="3260635" y="4793172"/>
            <a:ext cx="342900" cy="330371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D980469-FE21-3CCF-E503-8D14AC72C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88530"/>
              </p:ext>
            </p:extLst>
          </p:nvPr>
        </p:nvGraphicFramePr>
        <p:xfrm>
          <a:off x="2205186" y="3729186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2276028003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775541779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892900010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917526429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750030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546231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88167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717132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81A845F-D7F7-2922-EB19-5E66CD39B858}"/>
              </a:ext>
            </a:extLst>
          </p:cNvPr>
          <p:cNvCxnSpPr>
            <a:cxnSpLocks/>
          </p:cNvCxnSpPr>
          <p:nvPr/>
        </p:nvCxnSpPr>
        <p:spPr>
          <a:xfrm>
            <a:off x="1863057" y="4371076"/>
            <a:ext cx="1432711" cy="512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DCD2A06-02BD-5D2C-78DB-293993E1B17A}"/>
                  </a:ext>
                </a:extLst>
              </p:cNvPr>
              <p:cNvSpPr txBox="1"/>
              <p:nvPr/>
            </p:nvSpPr>
            <p:spPr>
              <a:xfrm>
                <a:off x="952258" y="4267202"/>
                <a:ext cx="910799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格子点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DCD2A06-02BD-5D2C-78DB-293993E1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58" y="4267202"/>
                <a:ext cx="910799" cy="404085"/>
              </a:xfrm>
              <a:prstGeom prst="rect">
                <a:avLst/>
              </a:prstGeom>
              <a:blipFill>
                <a:blip r:embed="rId2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7C7FAFD-FB44-4335-DC84-F589775F6A7F}"/>
              </a:ext>
            </a:extLst>
          </p:cNvPr>
          <p:cNvCxnSpPr>
            <a:cxnSpLocks/>
          </p:cNvCxnSpPr>
          <p:nvPr/>
        </p:nvCxnSpPr>
        <p:spPr>
          <a:xfrm flipH="1">
            <a:off x="3736768" y="4227671"/>
            <a:ext cx="1600251" cy="71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B9A9F62-31E5-751E-BFEC-FD147EAA93C5}"/>
                  </a:ext>
                </a:extLst>
              </p:cNvPr>
              <p:cNvSpPr txBox="1"/>
              <p:nvPr/>
            </p:nvSpPr>
            <p:spPr>
              <a:xfrm>
                <a:off x="5337018" y="4123797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B9A9F62-31E5-751E-BFEC-FD147EAA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018" y="4123797"/>
                <a:ext cx="815024" cy="248209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73C6A9-682D-BB35-922E-4818A73D546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429000" y="3453568"/>
            <a:ext cx="1215618" cy="1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EA9147-3D9F-FAEB-A5C1-F323BCFF0B31}"/>
                  </a:ext>
                </a:extLst>
              </p:cNvPr>
              <p:cNvSpPr txBox="1"/>
              <p:nvPr/>
            </p:nvSpPr>
            <p:spPr>
              <a:xfrm>
                <a:off x="4076085" y="3205359"/>
                <a:ext cx="1137066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EA9147-3D9F-FAEB-A5C1-F323BCFF0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085" y="3205359"/>
                <a:ext cx="1137066" cy="248209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DB98509-B914-5571-09FB-ADAE6AF62523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429000" y="5467679"/>
            <a:ext cx="1500506" cy="40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BC6DCF2-CE91-246E-7D70-2F1FC18E698B}"/>
                  </a:ext>
                </a:extLst>
              </p:cNvPr>
              <p:cNvSpPr txBox="1"/>
              <p:nvPr/>
            </p:nvSpPr>
            <p:spPr>
              <a:xfrm>
                <a:off x="4929506" y="5749294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BC6DCF2-CE91-246E-7D70-2F1FC18E6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506" y="5749294"/>
                <a:ext cx="815024" cy="248209"/>
              </a:xfrm>
              <a:prstGeom prst="rect">
                <a:avLst/>
              </a:prstGeom>
              <a:blipFill>
                <a:blip r:embed="rId5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5FDB28E-07D4-A258-B74B-947290449D27}"/>
              </a:ext>
            </a:extLst>
          </p:cNvPr>
          <p:cNvCxnSpPr>
            <a:cxnSpLocks/>
          </p:cNvCxnSpPr>
          <p:nvPr/>
        </p:nvCxnSpPr>
        <p:spPr>
          <a:xfrm flipV="1">
            <a:off x="1570637" y="4971029"/>
            <a:ext cx="1509523" cy="51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B5AC963-4710-6F10-2FA2-ECA6388ACD14}"/>
                  </a:ext>
                </a:extLst>
              </p:cNvPr>
              <p:cNvSpPr txBox="1"/>
              <p:nvPr/>
            </p:nvSpPr>
            <p:spPr>
              <a:xfrm>
                <a:off x="1026884" y="5483445"/>
                <a:ext cx="1008224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B5AC963-4710-6F10-2FA2-ECA6388A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84" y="5483445"/>
                <a:ext cx="1008224" cy="404085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19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200A20A-C237-C310-FD42-B3E94CDB0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31229"/>
              </p:ext>
            </p:extLst>
          </p:nvPr>
        </p:nvGraphicFramePr>
        <p:xfrm>
          <a:off x="2205186" y="3729186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265088477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1485409556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844049923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857164236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922599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542075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42128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089196"/>
                  </a:ext>
                </a:extLst>
              </a:tr>
            </a:tbl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960C56B-60BC-66E1-42A5-CEF5D9E8ACE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397701" y="3943742"/>
            <a:ext cx="1515696" cy="507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66AD60D-914E-F727-F0EE-9237E73007F3}"/>
                  </a:ext>
                </a:extLst>
              </p:cNvPr>
              <p:cNvSpPr txBox="1"/>
              <p:nvPr/>
            </p:nvSpPr>
            <p:spPr>
              <a:xfrm>
                <a:off x="475413" y="3839867"/>
                <a:ext cx="910799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細胞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66AD60D-914E-F727-F0EE-9237E730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13" y="3839867"/>
                <a:ext cx="910799" cy="248209"/>
              </a:xfrm>
              <a:prstGeom prst="rect">
                <a:avLst/>
              </a:prstGeom>
              <a:blipFill>
                <a:blip r:embed="rId2"/>
                <a:stretch>
                  <a:fillRect b="-9302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9959A6-4A34-9A28-2B97-D4ACBFFF667C}"/>
              </a:ext>
            </a:extLst>
          </p:cNvPr>
          <p:cNvCxnSpPr>
            <a:cxnSpLocks/>
          </p:cNvCxnSpPr>
          <p:nvPr/>
        </p:nvCxnSpPr>
        <p:spPr>
          <a:xfrm flipH="1">
            <a:off x="3080161" y="3327744"/>
            <a:ext cx="154660" cy="101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AA7A3D3-695B-F1C0-D8A4-496CBF98D1B4}"/>
                  </a:ext>
                </a:extLst>
              </p:cNvPr>
              <p:cNvSpPr txBox="1"/>
              <p:nvPr/>
            </p:nvSpPr>
            <p:spPr>
              <a:xfrm>
                <a:off x="2827308" y="3105825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AA7A3D3-695B-F1C0-D8A4-496CBF98D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08" y="3105825"/>
                <a:ext cx="815024" cy="248209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6015484-569A-F986-EABC-9AAF8DD594A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429000" y="4205892"/>
            <a:ext cx="2231596" cy="43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3E3F17-7ECE-7AB2-0605-F21F586FDCD5}"/>
                  </a:ext>
                </a:extLst>
              </p:cNvPr>
              <p:cNvSpPr txBox="1"/>
              <p:nvPr/>
            </p:nvSpPr>
            <p:spPr>
              <a:xfrm>
                <a:off x="5092063" y="3957683"/>
                <a:ext cx="1137066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3E3F17-7ECE-7AB2-0605-F21F586FD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063" y="3957683"/>
                <a:ext cx="1137066" cy="248209"/>
              </a:xfrm>
              <a:prstGeom prst="rect">
                <a:avLst/>
              </a:prstGeom>
              <a:blipFill>
                <a:blip r:embed="rId4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9E9873B-BA19-7B86-2D80-6C3BBD97D73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685218" y="4674791"/>
            <a:ext cx="1142090" cy="55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813B8B1-B98C-7BA9-A5BA-43B78B8EEE7F}"/>
                  </a:ext>
                </a:extLst>
              </p:cNvPr>
              <p:cNvSpPr txBox="1"/>
              <p:nvPr/>
            </p:nvSpPr>
            <p:spPr>
              <a:xfrm>
                <a:off x="870194" y="5106429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813B8B1-B98C-7BA9-A5BA-43B78B8EE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94" y="5106429"/>
                <a:ext cx="815024" cy="248209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7BECC1A-4A75-2E0D-2343-F920C2179A3D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080161" y="4971029"/>
            <a:ext cx="784054" cy="71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D0FC8E7-D0A5-0894-7089-159E7A359FBD}"/>
                  </a:ext>
                </a:extLst>
              </p:cNvPr>
              <p:cNvSpPr txBox="1"/>
              <p:nvPr/>
            </p:nvSpPr>
            <p:spPr>
              <a:xfrm>
                <a:off x="3360103" y="5681684"/>
                <a:ext cx="1008224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D0FC8E7-D0A5-0894-7089-159E7A359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103" y="5681684"/>
                <a:ext cx="1008224" cy="404085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055F7F3C-1E5B-2F6B-38E0-A2CA0670967C}"/>
              </a:ext>
            </a:extLst>
          </p:cNvPr>
          <p:cNvSpPr/>
          <p:nvPr/>
        </p:nvSpPr>
        <p:spPr>
          <a:xfrm>
            <a:off x="2827308" y="4368599"/>
            <a:ext cx="587852" cy="566372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</p:spTree>
    <p:extLst>
      <p:ext uri="{BB962C8B-B14F-4D97-AF65-F5344CB8AC3E}">
        <p14:creationId xmlns:p14="http://schemas.microsoft.com/office/powerpoint/2010/main" val="221344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7BCFB72-861E-8DDF-33F1-74D17F3B3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27691"/>
              </p:ext>
            </p:extLst>
          </p:nvPr>
        </p:nvGraphicFramePr>
        <p:xfrm>
          <a:off x="1269017" y="285844"/>
          <a:ext cx="4319966" cy="4319966"/>
        </p:xfrm>
        <a:graphic>
          <a:graphicData uri="http://schemas.openxmlformats.org/drawingml/2006/table">
            <a:tbl>
              <a:tblPr/>
              <a:tblGrid>
                <a:gridCol w="617138">
                  <a:extLst>
                    <a:ext uri="{9D8B030D-6E8A-4147-A177-3AD203B41FA5}">
                      <a16:colId xmlns:a16="http://schemas.microsoft.com/office/drawing/2014/main" val="869928315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2728402053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929988258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550071547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519211167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982109341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777367614"/>
                    </a:ext>
                  </a:extLst>
                </a:gridCol>
              </a:tblGrid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717915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07047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94006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862918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250530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93164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31524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C44EA777-4B1C-470C-9ADC-C3784C963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70083"/>
              </p:ext>
            </p:extLst>
          </p:nvPr>
        </p:nvGraphicFramePr>
        <p:xfrm>
          <a:off x="1269017" y="4788507"/>
          <a:ext cx="4319966" cy="4319966"/>
        </p:xfrm>
        <a:graphic>
          <a:graphicData uri="http://schemas.openxmlformats.org/drawingml/2006/table">
            <a:tbl>
              <a:tblPr/>
              <a:tblGrid>
                <a:gridCol w="617138">
                  <a:extLst>
                    <a:ext uri="{9D8B030D-6E8A-4147-A177-3AD203B41FA5}">
                      <a16:colId xmlns:a16="http://schemas.microsoft.com/office/drawing/2014/main" val="1857832175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844091582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728674929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381506679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175585745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682754216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2107173526"/>
                    </a:ext>
                  </a:extLst>
                </a:gridCol>
              </a:tblGrid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404194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785281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607508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707030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269886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852018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77737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3631F29-3824-726B-0282-90A828E69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51992"/>
              </p:ext>
            </p:extLst>
          </p:nvPr>
        </p:nvGraphicFramePr>
        <p:xfrm>
          <a:off x="977458" y="4496946"/>
          <a:ext cx="4903088" cy="4903088"/>
        </p:xfrm>
        <a:graphic>
          <a:graphicData uri="http://schemas.openxmlformats.org/drawingml/2006/table">
            <a:tbl>
              <a:tblPr/>
              <a:tblGrid>
                <a:gridCol w="612886">
                  <a:extLst>
                    <a:ext uri="{9D8B030D-6E8A-4147-A177-3AD203B41FA5}">
                      <a16:colId xmlns:a16="http://schemas.microsoft.com/office/drawing/2014/main" val="2865982803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1866660212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370636134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1465933625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1773422556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4066275533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3448313060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532915103"/>
                    </a:ext>
                  </a:extLst>
                </a:gridCol>
              </a:tblGrid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729946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368233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493448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309190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485261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083668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53146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9344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70ECC64-82FA-CFEB-31C2-A5CC8E34FDC7}"/>
                  </a:ext>
                </a:extLst>
              </p:cNvPr>
              <p:cNvSpPr txBox="1"/>
              <p:nvPr/>
            </p:nvSpPr>
            <p:spPr>
              <a:xfrm>
                <a:off x="2250357" y="3418924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70ECC64-82FA-CFEB-31C2-A5CC8E34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357" y="3418924"/>
                <a:ext cx="114486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4002374-9788-6998-24C4-E118B619DC82}"/>
                  </a:ext>
                </a:extLst>
              </p:cNvPr>
              <p:cNvSpPr txBox="1"/>
              <p:nvPr/>
            </p:nvSpPr>
            <p:spPr>
              <a:xfrm>
                <a:off x="3798283" y="1839451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4002374-9788-6998-24C4-E118B619D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1839451"/>
                <a:ext cx="114486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5305744-B987-453A-C500-1FAE1A437026}"/>
                  </a:ext>
                </a:extLst>
              </p:cNvPr>
              <p:cNvSpPr txBox="1"/>
              <p:nvPr/>
            </p:nvSpPr>
            <p:spPr>
              <a:xfrm>
                <a:off x="1656417" y="931307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5305744-B987-453A-C500-1FAE1A437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17" y="931307"/>
                <a:ext cx="114486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1A5218-E648-20D2-E45A-73A19BC96386}"/>
                  </a:ext>
                </a:extLst>
              </p:cNvPr>
              <p:cNvSpPr txBox="1"/>
              <p:nvPr/>
            </p:nvSpPr>
            <p:spPr>
              <a:xfrm>
                <a:off x="2839212" y="912971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1A5218-E648-20D2-E45A-73A19BC96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212" y="912971"/>
                <a:ext cx="114486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40B41F-2F19-5A90-9449-7E9F90E8A393}"/>
                  </a:ext>
                </a:extLst>
              </p:cNvPr>
              <p:cNvSpPr txBox="1"/>
              <p:nvPr/>
            </p:nvSpPr>
            <p:spPr>
              <a:xfrm>
                <a:off x="2228850" y="2161545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40B41F-2F19-5A90-9449-7E9F90E8A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0" y="2161545"/>
                <a:ext cx="114486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8D0B101-EA0B-D554-166B-BB675C77B703}"/>
                  </a:ext>
                </a:extLst>
              </p:cNvPr>
              <p:cNvSpPr txBox="1"/>
              <p:nvPr/>
            </p:nvSpPr>
            <p:spPr>
              <a:xfrm>
                <a:off x="3438906" y="3393157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8D0B101-EA0B-D554-166B-BB675C77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906" y="3393157"/>
                <a:ext cx="114486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C04B33-7D16-85D7-6F78-52F12286C3DC}"/>
                  </a:ext>
                </a:extLst>
              </p:cNvPr>
              <p:cNvSpPr txBox="1"/>
              <p:nvPr/>
            </p:nvSpPr>
            <p:spPr>
              <a:xfrm>
                <a:off x="1306184" y="1845707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C04B33-7D16-85D7-6F78-52F12286C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84" y="1845707"/>
                <a:ext cx="114486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6EB99BA-94B5-3A39-2586-1B8336D78402}"/>
                  </a:ext>
                </a:extLst>
              </p:cNvPr>
              <p:cNvSpPr txBox="1"/>
              <p:nvPr/>
            </p:nvSpPr>
            <p:spPr>
              <a:xfrm>
                <a:off x="4094414" y="2771859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6EB99BA-94B5-3A39-2586-1B8336D78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14" y="2771859"/>
                <a:ext cx="114486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8B1F94F-A29D-EC4B-1E80-D8B29B77379C}"/>
                  </a:ext>
                </a:extLst>
              </p:cNvPr>
              <p:cNvSpPr txBox="1"/>
              <p:nvPr/>
            </p:nvSpPr>
            <p:spPr>
              <a:xfrm>
                <a:off x="3155917" y="2462738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8B1F94F-A29D-EC4B-1E80-D8B29B773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17" y="2462738"/>
                <a:ext cx="114486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41DD2E4-2C5C-C224-747B-A27242CE0FA4}"/>
                  </a:ext>
                </a:extLst>
              </p:cNvPr>
              <p:cNvSpPr txBox="1"/>
              <p:nvPr/>
            </p:nvSpPr>
            <p:spPr>
              <a:xfrm>
                <a:off x="1635081" y="2769543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41DD2E4-2C5C-C224-747B-A27242CE0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081" y="2769543"/>
                <a:ext cx="114486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1A6C928-7D84-733C-3A13-D26036630276}"/>
                  </a:ext>
                </a:extLst>
              </p:cNvPr>
              <p:cNvSpPr txBox="1"/>
              <p:nvPr/>
            </p:nvSpPr>
            <p:spPr>
              <a:xfrm>
                <a:off x="3798283" y="1223694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1A6C928-7D84-733C-3A13-D26036630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1223694"/>
                <a:ext cx="1144866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33650C-A0C9-BF18-678A-F8982351F03B}"/>
                  </a:ext>
                </a:extLst>
              </p:cNvPr>
              <p:cNvSpPr txBox="1"/>
              <p:nvPr/>
            </p:nvSpPr>
            <p:spPr>
              <a:xfrm>
                <a:off x="2228079" y="7894243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33650C-A0C9-BF18-678A-F8982351F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79" y="7894243"/>
                <a:ext cx="1144866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EEE8287-556E-9F47-BD77-CB7874ED50A4}"/>
                  </a:ext>
                </a:extLst>
              </p:cNvPr>
              <p:cNvSpPr txBox="1"/>
              <p:nvPr/>
            </p:nvSpPr>
            <p:spPr>
              <a:xfrm>
                <a:off x="3798283" y="637988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EEE8287-556E-9F47-BD77-CB7874ED5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6379886"/>
                <a:ext cx="1144866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58A5E81A-941E-232D-3595-0E36E5AFFCD9}"/>
                  </a:ext>
                </a:extLst>
              </p:cNvPr>
              <p:cNvSpPr txBox="1"/>
              <p:nvPr/>
            </p:nvSpPr>
            <p:spPr>
              <a:xfrm>
                <a:off x="1656417" y="5471742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58A5E81A-941E-232D-3595-0E36E5AFF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17" y="5471742"/>
                <a:ext cx="1144866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185EBD2-8EA8-F5DF-EA0D-BA88D7AFCF1F}"/>
                  </a:ext>
                </a:extLst>
              </p:cNvPr>
              <p:cNvSpPr txBox="1"/>
              <p:nvPr/>
            </p:nvSpPr>
            <p:spPr>
              <a:xfrm>
                <a:off x="2839212" y="545340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185EBD2-8EA8-F5DF-EA0D-BA88D7AF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212" y="5453406"/>
                <a:ext cx="1144866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ACA8EE7-E3C2-86B2-F160-76A0A3C63E4D}"/>
                  </a:ext>
                </a:extLst>
              </p:cNvPr>
              <p:cNvSpPr txBox="1"/>
              <p:nvPr/>
            </p:nvSpPr>
            <p:spPr>
              <a:xfrm>
                <a:off x="2228079" y="666465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ACA8EE7-E3C2-86B2-F160-76A0A3C63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79" y="6664656"/>
                <a:ext cx="1144866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F8372C1-D954-358C-B91A-11384EE29C08}"/>
                  </a:ext>
                </a:extLst>
              </p:cNvPr>
              <p:cNvSpPr txBox="1"/>
              <p:nvPr/>
            </p:nvSpPr>
            <p:spPr>
              <a:xfrm>
                <a:off x="3485057" y="7889141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F8372C1-D954-358C-B91A-11384EE2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057" y="7889141"/>
                <a:ext cx="1144866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94C04E-BC2A-810E-13DF-054E67E0D408}"/>
                  </a:ext>
                </a:extLst>
              </p:cNvPr>
              <p:cNvSpPr txBox="1"/>
              <p:nvPr/>
            </p:nvSpPr>
            <p:spPr>
              <a:xfrm>
                <a:off x="1306184" y="6386142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94C04E-BC2A-810E-13DF-054E67E0D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84" y="6386142"/>
                <a:ext cx="1144866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B3B43AD-342A-E6CC-BF08-81736187B0C4}"/>
                  </a:ext>
                </a:extLst>
              </p:cNvPr>
              <p:cNvSpPr txBox="1"/>
              <p:nvPr/>
            </p:nvSpPr>
            <p:spPr>
              <a:xfrm>
                <a:off x="4094414" y="7273384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B3B43AD-342A-E6CC-BF08-81736187B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14" y="7273384"/>
                <a:ext cx="1144866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C2E2EFB-51B0-5311-4EA5-81F4499BF596}"/>
                  </a:ext>
                </a:extLst>
              </p:cNvPr>
              <p:cNvSpPr txBox="1"/>
              <p:nvPr/>
            </p:nvSpPr>
            <p:spPr>
              <a:xfrm>
                <a:off x="3155917" y="6957043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C2E2EFB-51B0-5311-4EA5-81F4499BF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17" y="6957043"/>
                <a:ext cx="1144866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A5C3AD8-64B1-F626-0FB4-616D04C56258}"/>
                  </a:ext>
                </a:extLst>
              </p:cNvPr>
              <p:cNvSpPr txBox="1"/>
              <p:nvPr/>
            </p:nvSpPr>
            <p:spPr>
              <a:xfrm>
                <a:off x="1624424" y="730436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A5C3AD8-64B1-F626-0FB4-616D04C56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424" y="7304366"/>
                <a:ext cx="1144866" cy="58477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D5FF17A-4982-60C4-6E57-8241D77DBD2F}"/>
                  </a:ext>
                </a:extLst>
              </p:cNvPr>
              <p:cNvSpPr txBox="1"/>
              <p:nvPr/>
            </p:nvSpPr>
            <p:spPr>
              <a:xfrm>
                <a:off x="3798283" y="5714449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D5FF17A-4982-60C4-6E57-8241D77DB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5714449"/>
                <a:ext cx="1144866" cy="58477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82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117</TotalTime>
  <Words>686</Words>
  <Application>Microsoft Office PowerPoint</Application>
  <PresentationFormat>A4 210 x 297 mm</PresentationFormat>
  <Paragraphs>482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游ゴシック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inoue_lab_2022@outlook.jp</dc:creator>
  <cp:lastModifiedBy>inoue_lab_2022@outlook.jp</cp:lastModifiedBy>
  <cp:revision>15</cp:revision>
  <dcterms:created xsi:type="dcterms:W3CDTF">2023-01-20T09:12:31Z</dcterms:created>
  <dcterms:modified xsi:type="dcterms:W3CDTF">2023-01-30T07:40:41Z</dcterms:modified>
</cp:coreProperties>
</file>