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61" r:id="rId3"/>
    <p:sldId id="262" r:id="rId4"/>
    <p:sldId id="263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48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581400"/>
            <a:ext cx="4800600" cy="3429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Storage Spaces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New feature in Windows Server 2012</a:t>
            </a:r>
          </a:p>
          <a:p>
            <a:r>
              <a:rPr lang="en-US" sz="3000" dirty="0" smtClean="0"/>
              <a:t>This is Microsoft’s implementation of Software Defined Storage</a:t>
            </a:r>
          </a:p>
          <a:p>
            <a:r>
              <a:rPr lang="en-US" sz="3000" dirty="0" smtClean="0"/>
              <a:t>It creates highly available virtual disks in storage pools that contain disks of different types and sizes</a:t>
            </a:r>
          </a:p>
          <a:p>
            <a:r>
              <a:rPr lang="en-US" sz="3000" dirty="0" smtClean="0"/>
              <a:t>Similar in concept to RAID at a high </a:t>
            </a:r>
            <a:r>
              <a:rPr lang="en-US" sz="3000" dirty="0" smtClean="0"/>
              <a:t>level</a:t>
            </a:r>
          </a:p>
          <a:p>
            <a:r>
              <a:rPr lang="en-US" sz="3000" dirty="0" smtClean="0"/>
              <a:t>Disks can be added with role of Hot-Spare to replace a failed disk when the </a:t>
            </a:r>
            <a:r>
              <a:rPr lang="en-US" sz="3000" smtClean="0"/>
              <a:t>failure happens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59399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Resiliency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Simple disk (no resiliency)</a:t>
            </a:r>
          </a:p>
          <a:p>
            <a:r>
              <a:rPr lang="en-US" sz="3000" dirty="0" smtClean="0"/>
              <a:t>2-way mirror disk</a:t>
            </a:r>
          </a:p>
          <a:p>
            <a:r>
              <a:rPr lang="en-US" sz="3000" dirty="0" smtClean="0"/>
              <a:t>3-way mirror disk</a:t>
            </a:r>
          </a:p>
          <a:p>
            <a:r>
              <a:rPr lang="en-US" sz="3000" dirty="0" smtClean="0"/>
              <a:t>Parity disk</a:t>
            </a:r>
          </a:p>
        </p:txBody>
      </p:sp>
    </p:spTree>
    <p:extLst>
      <p:ext uri="{BB962C8B-B14F-4D97-AF65-F5344CB8AC3E}">
        <p14:creationId xmlns:p14="http://schemas.microsoft.com/office/powerpoint/2010/main" val="310956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Thick provision (allocate all space at creation time)</a:t>
            </a:r>
          </a:p>
          <a:p>
            <a:r>
              <a:rPr lang="en-US" sz="3000" dirty="0" smtClean="0"/>
              <a:t>Thin provision (allocate space in time as required)</a:t>
            </a:r>
          </a:p>
        </p:txBody>
      </p:sp>
    </p:spTree>
    <p:extLst>
      <p:ext uri="{BB962C8B-B14F-4D97-AF65-F5344CB8AC3E}">
        <p14:creationId xmlns:p14="http://schemas.microsoft.com/office/powerpoint/2010/main" val="197196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108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MegaSeries</vt:lpstr>
      <vt:lpstr>Intro</vt:lpstr>
      <vt:lpstr>Resiliency levels</vt:lpstr>
      <vt:lpstr>Provisioning types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79</cp:revision>
  <cp:lastPrinted>1601-01-01T00:00:00Z</cp:lastPrinted>
  <dcterms:created xsi:type="dcterms:W3CDTF">2019-03-09T11:22:51Z</dcterms:created>
  <dcterms:modified xsi:type="dcterms:W3CDTF">2020-02-02T12:53:52Z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