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Data Deduplication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2012</a:t>
            </a:r>
            <a:endParaRPr lang="en-US" sz="3000" dirty="0" smtClean="0"/>
          </a:p>
          <a:p>
            <a:r>
              <a:rPr lang="en-US" sz="3000" dirty="0" err="1" smtClean="0"/>
              <a:t>Dedup</a:t>
            </a:r>
            <a:r>
              <a:rPr lang="en-US" sz="3000" dirty="0" smtClean="0"/>
              <a:t> is usually found on storage devices and appliances</a:t>
            </a:r>
            <a:endParaRPr lang="en-US" sz="3000" dirty="0" smtClean="0"/>
          </a:p>
          <a:p>
            <a:r>
              <a:rPr lang="en-US" sz="3000" dirty="0" smtClean="0"/>
              <a:t>Optimizes the space consumed on a specific volume by finding data that is stored multiple times</a:t>
            </a:r>
            <a:endParaRPr lang="en-US" sz="3000" dirty="0" smtClean="0"/>
          </a:p>
          <a:p>
            <a:r>
              <a:rPr lang="en-US" sz="3000" dirty="0" smtClean="0"/>
              <a:t>Can be enabled on a per volume basis</a:t>
            </a:r>
          </a:p>
          <a:p>
            <a:r>
              <a:rPr lang="en-US" sz="3000" dirty="0" smtClean="0"/>
              <a:t>It offers </a:t>
            </a:r>
            <a:r>
              <a:rPr lang="en-US" sz="3000" dirty="0" err="1" smtClean="0"/>
              <a:t>Powershell</a:t>
            </a:r>
            <a:r>
              <a:rPr lang="en-US" sz="3000" dirty="0" smtClean="0"/>
              <a:t> </a:t>
            </a:r>
            <a:r>
              <a:rPr lang="en-US" sz="3000" dirty="0" err="1" smtClean="0"/>
              <a:t>CmdLets</a:t>
            </a:r>
            <a:r>
              <a:rPr lang="en-US" sz="3000" dirty="0" smtClean="0"/>
              <a:t> and Server Manager integration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 (settings templates)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General purpose file server</a:t>
            </a:r>
          </a:p>
          <a:p>
            <a:r>
              <a:rPr lang="en-US" sz="3000" dirty="0" smtClean="0"/>
              <a:t>Hyper-V/VDI data</a:t>
            </a:r>
          </a:p>
          <a:p>
            <a:r>
              <a:rPr lang="en-US" sz="3000" dirty="0" smtClean="0"/>
              <a:t>Backup workload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After it is enabled on a volume it scans the volume and splits data into chunks</a:t>
            </a:r>
          </a:p>
          <a:p>
            <a:r>
              <a:rPr lang="en-US" sz="3000" dirty="0" smtClean="0"/>
              <a:t>All  unique chunks are placed into a chunk store, the duplicate ones are deleted and links from the chunks to the actual files are formed</a:t>
            </a:r>
          </a:p>
          <a:p>
            <a:r>
              <a:rPr lang="en-US" sz="3000" dirty="0" smtClean="0"/>
              <a:t>From time to time the chunk store is scanned and unlinked chunks are deleted; also any corruption is remediated</a:t>
            </a:r>
          </a:p>
          <a:p>
            <a:r>
              <a:rPr lang="en-US" sz="3000" dirty="0" smtClean="0"/>
              <a:t>All these jobs are done through the Task Scheduler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71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Optimization : scans files, creates chunks, places them in the chunk store and creates links</a:t>
            </a:r>
          </a:p>
          <a:p>
            <a:r>
              <a:rPr lang="en-US" sz="3000" dirty="0" smtClean="0"/>
              <a:t>Garbage collection : reclaims space by deleting unlinked chunks</a:t>
            </a:r>
          </a:p>
          <a:p>
            <a:r>
              <a:rPr lang="en-US" sz="3000" dirty="0" smtClean="0"/>
              <a:t>Integrity scrubbing : scans for corruption in the chunk store and, if possible, fixes it</a:t>
            </a:r>
          </a:p>
          <a:p>
            <a:r>
              <a:rPr lang="en-US" sz="3000" dirty="0" err="1" smtClean="0"/>
              <a:t>Unoptimization</a:t>
            </a:r>
            <a:r>
              <a:rPr lang="en-US" sz="3000" dirty="0" smtClean="0"/>
              <a:t> : disables deduplication for a volume; it is </a:t>
            </a:r>
            <a:r>
              <a:rPr lang="en-US" sz="3000" smtClean="0"/>
              <a:t>run manually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516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205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MegaSeries</vt:lpstr>
      <vt:lpstr>Intro</vt:lpstr>
      <vt:lpstr>Usage scenarios (settings templates)</vt:lpstr>
      <vt:lpstr>How it works</vt:lpstr>
      <vt:lpstr>Task types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70</cp:revision>
  <cp:lastPrinted>1601-01-01T00:00:00Z</cp:lastPrinted>
  <dcterms:created xsi:type="dcterms:W3CDTF">2019-03-09T11:22:51Z</dcterms:created>
  <dcterms:modified xsi:type="dcterms:W3CDTF">2020-01-26T11:30:00Z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