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62" r:id="rId4"/>
    <p:sldId id="263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Central SSL cert store and SNI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</a:t>
            </a:r>
            <a:r>
              <a:rPr lang="en-US" sz="3000" dirty="0" smtClean="0"/>
              <a:t>features </a:t>
            </a:r>
            <a:r>
              <a:rPr lang="en-US" sz="3000" dirty="0" smtClean="0"/>
              <a:t>in Windows Server 2012</a:t>
            </a:r>
          </a:p>
          <a:p>
            <a:r>
              <a:rPr lang="en-US" sz="3000" dirty="0" smtClean="0"/>
              <a:t>These features have been introduced in the context that Windows Server 2012 is a cloud-ready OS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past operating systems a certificate could be linked to a unique </a:t>
            </a:r>
            <a:r>
              <a:rPr lang="en-US" sz="3000" dirty="0" err="1" smtClean="0"/>
              <a:t>ip:port</a:t>
            </a:r>
            <a:r>
              <a:rPr lang="en-US" sz="3000" dirty="0" smtClean="0"/>
              <a:t> combination (one IP per SSL site)</a:t>
            </a:r>
          </a:p>
          <a:p>
            <a:r>
              <a:rPr lang="en-US" sz="3000" dirty="0" smtClean="0"/>
              <a:t>Now the full hostname of the website is also used so the same IP and port can be used for 2 or more HTTPS sites</a:t>
            </a:r>
          </a:p>
          <a:p>
            <a:r>
              <a:rPr lang="en-US" sz="3000" dirty="0" smtClean="0"/>
              <a:t>Pre 2012 when accessing a site all certs installed on that server would be loaded in memory</a:t>
            </a:r>
          </a:p>
          <a:p>
            <a:r>
              <a:rPr lang="en-US" sz="3000" dirty="0" smtClean="0"/>
              <a:t>Now every cert is loaded on demand upon accessing a site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SSL cert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file share can be used to store SSL certificates and one or more web servers can access this share</a:t>
            </a:r>
          </a:p>
          <a:p>
            <a:r>
              <a:rPr lang="en-US" sz="3000" dirty="0" smtClean="0"/>
              <a:t>No need to import a certificate on many servers if they are part of a web farm as they have the certs easily accessible in the SMB share and load them on demand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719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171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Intro</vt:lpstr>
      <vt:lpstr>SNI</vt:lpstr>
      <vt:lpstr>Central SSL cert store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93</cp:revision>
  <cp:lastPrinted>1601-01-01T00:00:00Z</cp:lastPrinted>
  <dcterms:created xsi:type="dcterms:W3CDTF">2019-03-09T11:22:51Z</dcterms:created>
  <dcterms:modified xsi:type="dcterms:W3CDTF">2020-02-23T16:37:11Z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