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2" r:id="rId3"/>
    <p:sldId id="263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Hyper-V Live Migration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Move a running VM from a Hyper-V server to another one without shutting the VM down and with minimal connectivity loss (maybe 1 or 2 pings depending on the migration type)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Live migration in a failover cluster</a:t>
            </a:r>
          </a:p>
          <a:p>
            <a:r>
              <a:rPr lang="en-US" sz="3000" dirty="0" smtClean="0"/>
              <a:t>Live migration with VM files stored on SMB share</a:t>
            </a:r>
          </a:p>
          <a:p>
            <a:r>
              <a:rPr lang="en-US" sz="3000" dirty="0" smtClean="0"/>
              <a:t>Live storage migration</a:t>
            </a:r>
          </a:p>
          <a:p>
            <a:r>
              <a:rPr lang="en-US" sz="3000" dirty="0" smtClean="0"/>
              <a:t>Shared nothing live migration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6898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71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MegaSeries</vt:lpstr>
      <vt:lpstr>Info</vt:lpstr>
      <vt:lpstr>Migration types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107</cp:revision>
  <cp:lastPrinted>1601-01-01T00:00:00Z</cp:lastPrinted>
  <dcterms:created xsi:type="dcterms:W3CDTF">2019-03-09T11:22:51Z</dcterms:created>
  <dcterms:modified xsi:type="dcterms:W3CDTF">2020-02-29T18:56:28Z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