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Configure Hyper-V Replica with </a:t>
            </a:r>
            <a:r>
              <a:rPr lang="en-US" sz="5400" smtClean="0"/>
              <a:t>Powershell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Replica is a technology that replicates a virtual machine to another Hyper-V host to have a copy of it in case of a disaster</a:t>
            </a:r>
          </a:p>
          <a:p>
            <a:r>
              <a:rPr lang="en-US" sz="3000" dirty="0" smtClean="0"/>
              <a:t>Replication can be done at a time interval from the following: 30 seconds, 5 minutes and 15 minutes</a:t>
            </a:r>
          </a:p>
          <a:p>
            <a:r>
              <a:rPr lang="en-US" sz="3000" dirty="0" smtClean="0"/>
              <a:t>Additional recovery points </a:t>
            </a:r>
            <a:r>
              <a:rPr lang="en-US" sz="3000" dirty="0" smtClean="0"/>
              <a:t>can also be saved (number of </a:t>
            </a:r>
            <a:r>
              <a:rPr lang="en-US" sz="3000" dirty="0" smtClean="0"/>
              <a:t>recovery points</a:t>
            </a:r>
            <a:r>
              <a:rPr lang="en-US" sz="3000" dirty="0" smtClean="0"/>
              <a:t> </a:t>
            </a:r>
            <a:r>
              <a:rPr lang="en-US" sz="3000" dirty="0" smtClean="0"/>
              <a:t>can be set</a:t>
            </a:r>
            <a:r>
              <a:rPr lang="en-US" sz="3000" dirty="0" smtClean="0"/>
              <a:t>); VSS snapshots can also </a:t>
            </a:r>
            <a:r>
              <a:rPr lang="en-US" sz="3000" smtClean="0"/>
              <a:t>be taken</a:t>
            </a:r>
            <a:endParaRPr lang="en-US" sz="3000" dirty="0" smtClean="0"/>
          </a:p>
          <a:p>
            <a:r>
              <a:rPr lang="en-US" sz="3000" dirty="0" smtClean="0"/>
              <a:t>Failovers to the replica ca be done and depending on the scenarios they can be: Test failovers, Planned failovers and Unplanned failovers</a:t>
            </a:r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106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Info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113</cp:revision>
  <cp:lastPrinted>1601-01-01T00:00:00Z</cp:lastPrinted>
  <dcterms:created xsi:type="dcterms:W3CDTF">2019-03-09T11:22:51Z</dcterms:created>
  <dcterms:modified xsi:type="dcterms:W3CDTF">2020-02-29T19:37:58Z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