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5FB5A-774D-4051-8C5E-7A6CF54AA3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21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C37B-1928-4181-A4B6-AEFF4BE56D9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7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AD18-5E14-41F9-ACB5-75D1E06D991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510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471B-2F4C-4F1A-BCB2-8E8CC6101D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468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7F17-3660-4412-9AF1-CCA5DA32EC0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83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C9F83-C329-4FCD-A406-5A60D65B3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6687A-5420-4D50-9816-2C27351F443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64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0C8F3-E35F-4F69-B107-F82601C15D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86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5EF93-7967-4442-A93B-EC4E2715645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05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B90F2-3CAE-43BA-A459-8D8B79650CB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F1F3-5E6F-47B4-A71B-F98B445061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85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DDCB-EDBC-4A5B-8D8B-4EF903D388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40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knowledge4" TargetMode="External"/><Relationship Id="rId2" Type="http://schemas.openxmlformats.org/officeDocument/2006/relationships/hyperlink" Target="https://www.youtube.com/channel/UCcZ-jLbPwNr8E_v9-65n8I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648200"/>
            <a:ext cx="9144000" cy="1930400"/>
          </a:xfrm>
        </p:spPr>
        <p:txBody>
          <a:bodyPr/>
          <a:lstStyle/>
          <a:p>
            <a:r>
              <a:rPr lang="en-US" dirty="0" err="1" smtClean="0"/>
              <a:t>MegaSeries</a:t>
            </a:r>
            <a:endParaRPr lang="en-US" dirty="0"/>
          </a:p>
        </p:txBody>
      </p:sp>
      <p:pic>
        <p:nvPicPr>
          <p:cNvPr id="1026" name="Picture 2" descr="E:\HatchfulExport-All\logo_transpar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581400"/>
            <a:ext cx="48006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2819400"/>
            <a:ext cx="10896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Configure Hyper-V Replica </a:t>
            </a:r>
            <a:r>
              <a:rPr lang="en-US" sz="5400" dirty="0" smtClean="0"/>
              <a:t>Broker with </a:t>
            </a:r>
            <a:r>
              <a:rPr lang="en-US" sz="5400" dirty="0" err="1" smtClean="0"/>
              <a:t>Powershell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68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If a VM is replicated to or from a cluster then that cluster will need a special role called the Replica Broker</a:t>
            </a:r>
            <a:endParaRPr lang="en-US" sz="3000" dirty="0" smtClean="0"/>
          </a:p>
          <a:p>
            <a:r>
              <a:rPr lang="en-US" sz="3000" dirty="0" smtClean="0"/>
              <a:t>This role will have the task to manage the replicated virtual machines and also to schedule on what node a replica will be placed</a:t>
            </a:r>
          </a:p>
          <a:p>
            <a:r>
              <a:rPr lang="en-US" sz="3000" dirty="0" smtClean="0"/>
              <a:t>The primary server will replicate the VM to the name of the Broker role and then the broker will tell the primary server on what node to place the replica</a:t>
            </a:r>
          </a:p>
          <a:p>
            <a:r>
              <a:rPr lang="en-US" sz="3000" dirty="0" smtClean="0"/>
              <a:t>In the allowed servers list use the Broker name in case you replicate from one cluster to another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310956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95800"/>
            <a:ext cx="10972800" cy="2057400"/>
          </a:xfrm>
        </p:spPr>
        <p:txBody>
          <a:bodyPr/>
          <a:lstStyle/>
          <a:p>
            <a:pPr algn="ctr"/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www.youtube.com/channel/UCcZ-jLbPwNr8E_v9-65n8Iw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github.com/itknowledge4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2" descr="E:\HatchfulExport-All\logo_transparent.png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4572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111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MegaSeries</vt:lpstr>
      <vt:lpstr>Info</vt:lpstr>
      <vt:lpstr>https://www.youtube.com/channel/UCcZ-jLbPwNr8E_v9-65n8Iw  https://github.com/itknowledge4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 dumitras</dc:creator>
  <cp:lastModifiedBy>adi dumitras</cp:lastModifiedBy>
  <cp:revision>116</cp:revision>
  <cp:lastPrinted>1601-01-01T00:00:00Z</cp:lastPrinted>
  <dcterms:created xsi:type="dcterms:W3CDTF">2019-03-09T11:22:51Z</dcterms:created>
  <dcterms:modified xsi:type="dcterms:W3CDTF">2020-03-13T20:59:55Z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TC102037841033</vt:lpwstr>
  </property>
</Properties>
</file>