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Domain Controller Virtualization and Cloning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sure to have a second domain controller already created that does not hold any FSMO roles (this one will be cloned)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81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</p:txBody>
      </p:sp>
    </p:spTree>
    <p:extLst>
      <p:ext uri="{BB962C8B-B14F-4D97-AF65-F5344CB8AC3E}">
        <p14:creationId xmlns:p14="http://schemas.microsoft.com/office/powerpoint/2010/main" val="42810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  <a:p>
            <a:r>
              <a:rPr lang="en-US" sz="3000" dirty="0" smtClean="0"/>
              <a:t>It is possible thanks to a virtual device exposed at the hypervisor level that generates a unique ID</a:t>
            </a:r>
          </a:p>
        </p:txBody>
      </p:sp>
    </p:spTree>
    <p:extLst>
      <p:ext uri="{BB962C8B-B14F-4D97-AF65-F5344CB8AC3E}">
        <p14:creationId xmlns:p14="http://schemas.microsoft.com/office/powerpoint/2010/main" val="13947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Virtual Domain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Support for virtualizing Domain Controllers first appeared in Windows Server 2012</a:t>
            </a:r>
          </a:p>
          <a:p>
            <a:r>
              <a:rPr lang="en-US" sz="3000" dirty="0" smtClean="0"/>
              <a:t>It is possible thanks to a virtual device exposed at the hypervisor level that generates a unique ID</a:t>
            </a:r>
          </a:p>
          <a:p>
            <a:r>
              <a:rPr lang="en-US" sz="3000" dirty="0" smtClean="0"/>
              <a:t>Any time a snapshot is applied on a DC or a DC is cloned then the Gen ID exposed by the hypervisor is compared to the one stored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41792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</p:txBody>
      </p:sp>
    </p:spTree>
    <p:extLst>
      <p:ext uri="{BB962C8B-B14F-4D97-AF65-F5344CB8AC3E}">
        <p14:creationId xmlns:p14="http://schemas.microsoft.com/office/powerpoint/2010/main" val="216522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23260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/>
              <a:t>Generate a clone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file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0830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Controller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reference domain controller has to be added to the </a:t>
            </a:r>
            <a:r>
              <a:rPr lang="en-US" sz="3000" dirty="0" err="1" smtClean="0"/>
              <a:t>Clonable</a:t>
            </a:r>
            <a:r>
              <a:rPr lang="en-US" sz="3000" dirty="0" smtClean="0"/>
              <a:t> Domain Controllers group</a:t>
            </a:r>
          </a:p>
          <a:p>
            <a:r>
              <a:rPr lang="en-US" sz="3000" dirty="0" smtClean="0"/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/>
              <a:t>Generate a clone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file</a:t>
            </a:r>
          </a:p>
          <a:p>
            <a:r>
              <a:rPr lang="en-US" sz="3000" dirty="0" smtClean="0"/>
              <a:t>Stop the reference VM and clone it. Start up the new machine and wait a couple of minutes for it to be available as a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32262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321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MegaSeries</vt:lpstr>
      <vt:lpstr>Prerequisites</vt:lpstr>
      <vt:lpstr>Support for Virtual Domain Controllers</vt:lpstr>
      <vt:lpstr>Support for Virtual Domain Controllers</vt:lpstr>
      <vt:lpstr>Support for Virtual Domain Controllers</vt:lpstr>
      <vt:lpstr>Domain Controller cloning</vt:lpstr>
      <vt:lpstr>Domain Controller cloning</vt:lpstr>
      <vt:lpstr>Domain Controller cloning</vt:lpstr>
      <vt:lpstr>Domain Controller cloning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49</cp:revision>
  <cp:lastPrinted>1601-01-01T00:00:00Z</cp:lastPrinted>
  <dcterms:created xsi:type="dcterms:W3CDTF">2019-03-09T11:22:51Z</dcterms:created>
  <dcterms:modified xsi:type="dcterms:W3CDTF">2020-01-06T15:50:25Z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