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Active Directory Recycle Bin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First introduced in Windows Server 2008 R2</a:t>
            </a:r>
            <a:endParaRPr lang="en-US" sz="3000" dirty="0"/>
          </a:p>
          <a:p>
            <a:r>
              <a:rPr lang="en-US" sz="3000" dirty="0" smtClean="0"/>
              <a:t>New to Windows Server 2012 is a GUI management tool for it</a:t>
            </a:r>
          </a:p>
          <a:p>
            <a:r>
              <a:rPr lang="en-US" sz="3000" dirty="0" smtClean="0"/>
              <a:t>Allows you to recover deleted AD objects fast without doing an authoritative restore</a:t>
            </a:r>
          </a:p>
          <a:p>
            <a:r>
              <a:rPr lang="en-US" sz="3000" dirty="0" smtClean="0"/>
              <a:t>Once you enable the Recycle Bin it cannot be disabled</a:t>
            </a:r>
          </a:p>
        </p:txBody>
      </p:sp>
    </p:spTree>
    <p:extLst>
      <p:ext uri="{BB962C8B-B14F-4D97-AF65-F5344CB8AC3E}">
        <p14:creationId xmlns:p14="http://schemas.microsoft.com/office/powerpoint/2010/main" val="32810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51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MegaSeries</vt:lpstr>
      <vt:lpstr>Info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50</cp:revision>
  <cp:lastPrinted>1601-01-01T00:00:00Z</cp:lastPrinted>
  <dcterms:created xsi:type="dcterms:W3CDTF">2019-03-09T11:22:51Z</dcterms:created>
  <dcterms:modified xsi:type="dcterms:W3CDTF">2020-01-07T15:11:31Z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