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61" r:id="rId3"/>
    <p:sldId id="262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FB5A-774D-4051-8C5E-7A6CF54AA3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2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C37B-1928-4181-A4B6-AEFF4BE56D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7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AD18-5E14-41F9-ACB5-75D1E06D99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471B-2F4C-4F1A-BCB2-8E8CC6101D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6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7F17-3660-4412-9AF1-CCA5DA32EC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8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9F83-C329-4FCD-A406-5A60D65B3B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87A-5420-4D50-9816-2C27351F44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C8F3-E35F-4F69-B107-F82601C15D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EF93-7967-4442-A93B-EC4E271564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05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0F2-3CAE-43BA-A459-8D8B79650C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25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F1F3-5E6F-47B4-A71B-F98B445061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85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DDCB-EDBC-4A5B-8D8B-4EF903D388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48200"/>
            <a:ext cx="9144000" cy="1930400"/>
          </a:xfrm>
        </p:spPr>
        <p:txBody>
          <a:bodyPr/>
          <a:lstStyle/>
          <a:p>
            <a:r>
              <a:rPr lang="en-US" dirty="0" err="1" smtClean="0"/>
              <a:t>MegaSeries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581400"/>
            <a:ext cx="4800600" cy="3429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2819400"/>
            <a:ext cx="10896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Configure iSCSI Target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First came out as an add-on feature for Windows Server 2008 R2 and is now built-in feature in Windows Server 2012</a:t>
            </a:r>
          </a:p>
          <a:p>
            <a:r>
              <a:rPr lang="en-US" sz="3000" dirty="0" smtClean="0"/>
              <a:t>Allows a Windows server to serve block storage to other servers over TCP/IP</a:t>
            </a:r>
          </a:p>
        </p:txBody>
      </p:sp>
    </p:spTree>
    <p:extLst>
      <p:ext uri="{BB962C8B-B14F-4D97-AF65-F5344CB8AC3E}">
        <p14:creationId xmlns:p14="http://schemas.microsoft.com/office/powerpoint/2010/main" val="59399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iSCSI Target</a:t>
            </a:r>
            <a:r>
              <a:rPr lang="en-US" sz="3000" dirty="0" smtClean="0"/>
              <a:t>: </a:t>
            </a:r>
            <a:r>
              <a:rPr lang="en-US" sz="3000" dirty="0" smtClean="0"/>
              <a:t>Runs on the iSCSI server, manages communication with clients and offers the block storage to them</a:t>
            </a:r>
            <a:endParaRPr lang="en-US" sz="3000" dirty="0" smtClean="0"/>
          </a:p>
          <a:p>
            <a:r>
              <a:rPr lang="en-US" sz="3000" b="1" dirty="0" smtClean="0"/>
              <a:t>iSCSI Initiator</a:t>
            </a:r>
            <a:r>
              <a:rPr lang="en-US" sz="3000" dirty="0" smtClean="0"/>
              <a:t>: A component on client servers that connect to the target</a:t>
            </a:r>
          </a:p>
          <a:p>
            <a:r>
              <a:rPr lang="en-US" sz="3000" b="1" dirty="0" smtClean="0"/>
              <a:t>iSCSI virtual disk</a:t>
            </a:r>
            <a:r>
              <a:rPr lang="en-US" sz="3000" dirty="0" smtClean="0"/>
              <a:t>: Also knows as a LUN; It is the disk that the initiator mounts that is backed on the target by a VHD file</a:t>
            </a:r>
          </a:p>
          <a:p>
            <a:r>
              <a:rPr lang="en-US" sz="3000" b="1" dirty="0" smtClean="0"/>
              <a:t>IQN</a:t>
            </a:r>
            <a:r>
              <a:rPr lang="en-US" sz="3000" dirty="0" smtClean="0"/>
              <a:t>: This is a unique identifier for targets and initiators through used in their communication and in filtering which initiator can mount a specific </a:t>
            </a:r>
            <a:r>
              <a:rPr lang="en-US" sz="3000" smtClean="0"/>
              <a:t>virtual </a:t>
            </a:r>
            <a:r>
              <a:rPr lang="en-US" sz="3000" smtClean="0"/>
              <a:t>disk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10956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137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MegaSeries</vt:lpstr>
      <vt:lpstr>Intro</vt:lpstr>
      <vt:lpstr>Terms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88</cp:revision>
  <cp:lastPrinted>1601-01-01T00:00:00Z</cp:lastPrinted>
  <dcterms:created xsi:type="dcterms:W3CDTF">2019-03-09T11:22:51Z</dcterms:created>
  <dcterms:modified xsi:type="dcterms:W3CDTF">2020-02-05T20:15:50Z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