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411" autoAdjust="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Windows Server with a GUI, Server Core and Minimal Server Interface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Server Core (the default option)</a:t>
            </a:r>
          </a:p>
          <a:p>
            <a:r>
              <a:rPr lang="en-US" sz="3000" dirty="0" smtClean="0"/>
              <a:t>Server with a GUI</a:t>
            </a:r>
          </a:p>
          <a:p>
            <a:r>
              <a:rPr lang="en-US" sz="3000" dirty="0" err="1" smtClean="0"/>
              <a:t>Powershell</a:t>
            </a:r>
            <a:r>
              <a:rPr lang="en-US" sz="3000" dirty="0" smtClean="0"/>
              <a:t> now installed by default on Server Core</a:t>
            </a:r>
          </a:p>
          <a:p>
            <a:r>
              <a:rPr lang="en-US" sz="3000" dirty="0" smtClean="0"/>
              <a:t>More roles and features are working now on Server Core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81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classic server deployment with all GUI tools and Windows/Internet explorer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02568"/>
            <a:ext cx="4876800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214045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 with a 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44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classic server deployment with all GUI tools and Windows/Internet explorer</a:t>
            </a:r>
          </a:p>
          <a:p>
            <a:r>
              <a:rPr lang="en-US" sz="3000" dirty="0" smtClean="0"/>
              <a:t>Classic server without Windows/Internet explorer and </a:t>
            </a:r>
            <a:r>
              <a:rPr lang="en-US" sz="3000" smtClean="0"/>
              <a:t>associated files</a:t>
            </a:r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1902568"/>
            <a:ext cx="4876800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214045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 with a GUI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3505200"/>
            <a:ext cx="4876800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816677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Minimal </a:t>
            </a:r>
            <a:r>
              <a:rPr lang="en-US" sz="2800" dirty="0"/>
              <a:t>S</a:t>
            </a:r>
            <a:r>
              <a:rPr lang="en-US" sz="2800" dirty="0" smtClean="0"/>
              <a:t>erver 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0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classic server deployment with all GUI tools and Windows/Internet explorer</a:t>
            </a:r>
          </a:p>
          <a:p>
            <a:r>
              <a:rPr lang="en-US" sz="3000" dirty="0" smtClean="0"/>
              <a:t>Classic server without Windows/Internet explorer and associated files</a:t>
            </a:r>
          </a:p>
          <a:p>
            <a:r>
              <a:rPr lang="en-US" sz="3000" dirty="0" smtClean="0"/>
              <a:t>You can go from Server Core to any of the other 2 levels and vice-versa with only a restart</a:t>
            </a:r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1902568"/>
            <a:ext cx="4876800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214045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 with a GUI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3505200"/>
            <a:ext cx="4876800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816677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Minimal </a:t>
            </a:r>
            <a:r>
              <a:rPr lang="en-US" sz="2800" dirty="0"/>
              <a:t>S</a:t>
            </a:r>
            <a:r>
              <a:rPr lang="en-US" sz="2800" dirty="0" smtClean="0"/>
              <a:t>erver Interface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29056" y="5145605"/>
            <a:ext cx="4876800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10384" y="5457082"/>
            <a:ext cx="1914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 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27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141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MegaSeries</vt:lpstr>
      <vt:lpstr>Deployment Options</vt:lpstr>
      <vt:lpstr>Configuration levels</vt:lpstr>
      <vt:lpstr>Configuration levels</vt:lpstr>
      <vt:lpstr>Configuration levels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53</cp:revision>
  <cp:lastPrinted>1601-01-01T00:00:00Z</cp:lastPrinted>
  <dcterms:created xsi:type="dcterms:W3CDTF">2019-03-09T11:22:51Z</dcterms:created>
  <dcterms:modified xsi:type="dcterms:W3CDTF">2020-01-07T16:38:25Z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