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Introduction to DNSSEC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(big picture)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3276600"/>
            <a:ext cx="1447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08264" y="30861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2550" y="3695700"/>
            <a:ext cx="723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51264" y="36957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08264" y="2705100"/>
            <a:ext cx="30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Domain: example.com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" y="2243435"/>
            <a:ext cx="3200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They are the same! The A record is validated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4695444"/>
            <a:ext cx="27432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A</a:t>
            </a:r>
          </a:p>
          <a:p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RRSIG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250" y="5504843"/>
            <a:ext cx="27432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(ZSK)</a:t>
            </a:r>
          </a:p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RRSIG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76650" y="3849886"/>
            <a:ext cx="762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1457" y="3849886"/>
            <a:ext cx="762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22317" y="3849886"/>
            <a:ext cx="3048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=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3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(big picture)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3276600"/>
            <a:ext cx="1447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08264" y="30861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2550" y="3695700"/>
            <a:ext cx="723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51264" y="36957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08264" y="2705100"/>
            <a:ext cx="30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Domain: example.com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" y="2243435"/>
            <a:ext cx="32004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 want to make sure that the DNSKEY is valid. Please give me the Key Signing Key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4695444"/>
            <a:ext cx="27432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A</a:t>
            </a:r>
          </a:p>
          <a:p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RRSIG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250" y="5504843"/>
            <a:ext cx="27432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(ZSK)</a:t>
            </a:r>
          </a:p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RRSIG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8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(big picture)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3276600"/>
            <a:ext cx="1447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08264" y="30861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2550" y="3695700"/>
            <a:ext cx="723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51264" y="36957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08264" y="2705100"/>
            <a:ext cx="30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Domain: example.com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08264" y="5295900"/>
            <a:ext cx="3200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Here is the DNSKEY record with the KSK and its RRSIG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3418332" y="3695700"/>
            <a:ext cx="3810000" cy="495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51732" y="2474267"/>
            <a:ext cx="274320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(KSK)</a:t>
            </a:r>
          </a:p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RRSIG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250" y="4695444"/>
            <a:ext cx="27432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A</a:t>
            </a:r>
          </a:p>
          <a:p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RRSIG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6250" y="5504843"/>
            <a:ext cx="27432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(ZSK)</a:t>
            </a:r>
          </a:p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RRSIG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8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(big picture)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3276600"/>
            <a:ext cx="1447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08264" y="30861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2550" y="3695700"/>
            <a:ext cx="723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51264" y="36957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08264" y="2705100"/>
            <a:ext cx="30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Domain: example.com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" y="2243435"/>
            <a:ext cx="32004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 will calculate the hash of the DNSKEY Zone Signing Key record using data from the KSK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4695444"/>
            <a:ext cx="27432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A</a:t>
            </a:r>
          </a:p>
          <a:p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RRSIG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250" y="5504843"/>
            <a:ext cx="27432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(ZSK)</a:t>
            </a:r>
          </a:p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RRSIG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49752" y="4695444"/>
            <a:ext cx="274320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(KSK)</a:t>
            </a:r>
          </a:p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RRSIG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76650" y="3849886"/>
            <a:ext cx="762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9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(big picture)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3276600"/>
            <a:ext cx="1447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08264" y="30861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2550" y="3695700"/>
            <a:ext cx="723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51264" y="36957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08264" y="2705100"/>
            <a:ext cx="30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Domain: example.com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" y="2243435"/>
            <a:ext cx="3200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Now I will decrypt the RRSIG of the DNSKEY ZSK using the KSK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4695444"/>
            <a:ext cx="27432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A</a:t>
            </a:r>
          </a:p>
          <a:p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RRSIG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250" y="5504843"/>
            <a:ext cx="27432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(ZSK)</a:t>
            </a:r>
          </a:p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RRSIG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49752" y="4695444"/>
            <a:ext cx="274320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(KSK)</a:t>
            </a:r>
          </a:p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RRSIG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76650" y="3849886"/>
            <a:ext cx="762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61457" y="3849886"/>
            <a:ext cx="762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(big picture)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3276600"/>
            <a:ext cx="1447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08264" y="30861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2550" y="3695700"/>
            <a:ext cx="723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51264" y="36957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08264" y="2705100"/>
            <a:ext cx="30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Domain: example.com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" y="2243435"/>
            <a:ext cx="32004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They are the same! The DNSKEY Zone Signing Key record is validated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4695444"/>
            <a:ext cx="27432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A</a:t>
            </a:r>
          </a:p>
          <a:p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RRSIG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250" y="5504843"/>
            <a:ext cx="27432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(ZSK)</a:t>
            </a:r>
          </a:p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RRSIG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49752" y="4695444"/>
            <a:ext cx="274320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(KSK)</a:t>
            </a:r>
          </a:p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RRSIG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76650" y="3849886"/>
            <a:ext cx="762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61457" y="3849886"/>
            <a:ext cx="762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22317" y="3849886"/>
            <a:ext cx="3048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=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3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(big picture)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3276600"/>
            <a:ext cx="1447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08264" y="30861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2550" y="3695700"/>
            <a:ext cx="723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51264" y="36957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08264" y="2705100"/>
            <a:ext cx="30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Domain: example.com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4695444"/>
            <a:ext cx="27432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A</a:t>
            </a:r>
          </a:p>
          <a:p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RRSIG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250" y="5504843"/>
            <a:ext cx="27432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(ZSK)</a:t>
            </a:r>
          </a:p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RRSIG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49752" y="4695444"/>
            <a:ext cx="274320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(KSK)</a:t>
            </a:r>
          </a:p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RRSIG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850" y="2207282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can go on now by validating the KSK using a DS record from the parent domain and so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7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record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Resource Record Signature (RRSIG): Each DNS record has one; contains the signature that proves the record validity</a:t>
            </a:r>
          </a:p>
          <a:p>
            <a:r>
              <a:rPr lang="en-US" sz="3000" dirty="0" smtClean="0"/>
              <a:t>DNS Public Key (DNSKEY): These records store public keys for zone signing and key signing keys</a:t>
            </a:r>
          </a:p>
          <a:p>
            <a:r>
              <a:rPr lang="en-US" sz="3000" dirty="0" smtClean="0"/>
              <a:t>Deletion Signer (DS): These records can be added to parent zones to create a secure delegation for the child zone</a:t>
            </a:r>
          </a:p>
        </p:txBody>
      </p:sp>
    </p:spTree>
    <p:extLst>
      <p:ext uri="{BB962C8B-B14F-4D97-AF65-F5344CB8AC3E}">
        <p14:creationId xmlns:p14="http://schemas.microsoft.com/office/powerpoint/2010/main" val="9884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record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Next Secure (NSEC): This record is used to prove the non existence of a DNS record; NSEC records create a chain that links all DNS records. Each NSEC record points to the next DNS record after it</a:t>
            </a:r>
          </a:p>
          <a:p>
            <a:r>
              <a:rPr lang="en-US" sz="3000" dirty="0" smtClean="0"/>
              <a:t>Next Secure 3 (NSEC3): Does the same thing as NSEC but the records are hashed to prevent zone walking</a:t>
            </a:r>
          </a:p>
          <a:p>
            <a:r>
              <a:rPr lang="en-US" sz="3000" dirty="0" smtClean="0"/>
              <a:t>Next Secure 3 Parameters (NSEC3PARAM): This record exists only when NSEC3 is used and contains metadata</a:t>
            </a:r>
          </a:p>
        </p:txBody>
      </p:sp>
    </p:spTree>
    <p:extLst>
      <p:ext uri="{BB962C8B-B14F-4D97-AF65-F5344CB8AC3E}">
        <p14:creationId xmlns:p14="http://schemas.microsoft.com/office/powerpoint/2010/main" val="11868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Improvements </a:t>
            </a:r>
            <a:r>
              <a:rPr lang="en-US" smtClean="0"/>
              <a:t>in Windows Server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introduction </a:t>
            </a:r>
            <a:r>
              <a:rPr lang="en-US" sz="3000" dirty="0" err="1" smtClean="0"/>
              <a:t>fo</a:t>
            </a:r>
            <a:r>
              <a:rPr lang="en-US" sz="3000" dirty="0" smtClean="0"/>
              <a:t> the NSEC3 type</a:t>
            </a:r>
          </a:p>
          <a:p>
            <a:r>
              <a:rPr lang="en-US" sz="3000" dirty="0" smtClean="0"/>
              <a:t>Support for DNS dynamic updates</a:t>
            </a:r>
          </a:p>
          <a:p>
            <a:r>
              <a:rPr lang="en-US" sz="3000" dirty="0" err="1" smtClean="0"/>
              <a:t>Powershell</a:t>
            </a:r>
            <a:r>
              <a:rPr lang="en-US" sz="3000" dirty="0" smtClean="0"/>
              <a:t> and UI support</a:t>
            </a:r>
          </a:p>
          <a:p>
            <a:r>
              <a:rPr lang="en-US" sz="3000" dirty="0" smtClean="0"/>
              <a:t>Distributing keys with AD</a:t>
            </a:r>
          </a:p>
          <a:p>
            <a:r>
              <a:rPr lang="en-US" sz="3000" dirty="0" smtClean="0"/>
              <a:t>Automatic key management like rollover</a:t>
            </a:r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27411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DNSSEC?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Stands for Domain Name System Security Extensions</a:t>
            </a:r>
          </a:p>
          <a:p>
            <a:r>
              <a:rPr lang="en-US" sz="3000" dirty="0" smtClean="0"/>
              <a:t>Adds security to DNS by providing validated DNS responses by using cryptography</a:t>
            </a:r>
          </a:p>
          <a:p>
            <a:r>
              <a:rPr lang="en-US" sz="3000" dirty="0" smtClean="0"/>
              <a:t>The validation is provided also in case a record is not available so DNSSEC can also prove the non existence of records</a:t>
            </a:r>
          </a:p>
          <a:p>
            <a:r>
              <a:rPr lang="en-US" sz="3000" dirty="0" smtClean="0"/>
              <a:t>DNSSEC was introduced in Windows Server 2008 R2</a:t>
            </a:r>
          </a:p>
          <a:p>
            <a:r>
              <a:rPr lang="en-US" sz="3000" dirty="0" smtClean="0"/>
              <a:t>A lot of improvements in Windows Server 2012</a:t>
            </a:r>
          </a:p>
        </p:txBody>
      </p:sp>
    </p:spTree>
    <p:extLst>
      <p:ext uri="{BB962C8B-B14F-4D97-AF65-F5344CB8AC3E}">
        <p14:creationId xmlns:p14="http://schemas.microsoft.com/office/powerpoint/2010/main" val="31095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DNSSEC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Key master: This is a server that manages the zone’s keys including storing, rolling over and replicating them; only one key master per zone can exist</a:t>
            </a:r>
          </a:p>
          <a:p>
            <a:r>
              <a:rPr lang="en-US" sz="3000" dirty="0" smtClean="0"/>
              <a:t>Trust anchor: This is a public key associated with a zone. Each validating DNS server must have at least 1 trust anchor for a zone</a:t>
            </a:r>
          </a:p>
          <a:p>
            <a:r>
              <a:rPr lang="en-US" sz="3000" dirty="0" smtClean="0"/>
              <a:t>Name Resolution Policy Table (NRTP): policy table found on DNS clients that stores rules for what namespace should be validated; it is configured via GPO or </a:t>
            </a:r>
            <a:r>
              <a:rPr lang="en-US" sz="3000" dirty="0" err="1" smtClean="0"/>
              <a:t>Powershell</a:t>
            </a:r>
            <a:endParaRPr lang="en-US" sz="3000" dirty="0" smtClean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78313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record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Resource Record Signature (RRSIG)</a:t>
            </a:r>
          </a:p>
          <a:p>
            <a:r>
              <a:rPr lang="en-US" sz="3000" dirty="0" smtClean="0"/>
              <a:t>DNS Public Key (DNSKEY)</a:t>
            </a:r>
          </a:p>
          <a:p>
            <a:r>
              <a:rPr lang="en-US" sz="3000" dirty="0" smtClean="0"/>
              <a:t>Deletion Signer (DS)</a:t>
            </a:r>
          </a:p>
          <a:p>
            <a:r>
              <a:rPr lang="en-US" sz="3000" dirty="0" smtClean="0"/>
              <a:t>Next Secure (NSEC)</a:t>
            </a:r>
          </a:p>
          <a:p>
            <a:r>
              <a:rPr lang="en-US" sz="3000" dirty="0" smtClean="0"/>
              <a:t>Next Secure 3 (NSEC3)</a:t>
            </a:r>
          </a:p>
          <a:p>
            <a:r>
              <a:rPr lang="en-US" sz="3000" dirty="0" smtClean="0"/>
              <a:t>Next Secure 3 Parameters (NSEC3PARAM)</a:t>
            </a:r>
          </a:p>
        </p:txBody>
      </p:sp>
    </p:spTree>
    <p:extLst>
      <p:ext uri="{BB962C8B-B14F-4D97-AF65-F5344CB8AC3E}">
        <p14:creationId xmlns:p14="http://schemas.microsoft.com/office/powerpoint/2010/main" val="330110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(big picture)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3276600"/>
            <a:ext cx="1447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08264" y="30861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2550" y="3695700"/>
            <a:ext cx="723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51264" y="36957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08264" y="2705100"/>
            <a:ext cx="30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Domain: example.com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2732" y="2516654"/>
            <a:ext cx="3200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Give me the A record for www.example.com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7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(big picture)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3276600"/>
            <a:ext cx="1447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08264" y="30861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2550" y="3695700"/>
            <a:ext cx="723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51264" y="36957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08264" y="2705100"/>
            <a:ext cx="30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Domain: example.com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08264" y="5295900"/>
            <a:ext cx="3200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Here is the A record and the RRSIG record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3418332" y="3695700"/>
            <a:ext cx="3810000" cy="495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73068" y="2897386"/>
            <a:ext cx="27432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A</a:t>
            </a:r>
          </a:p>
          <a:p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RRSIG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(big picture)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3276600"/>
            <a:ext cx="1447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08264" y="30861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2550" y="3695700"/>
            <a:ext cx="723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51264" y="36957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08264" y="2705100"/>
            <a:ext cx="30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Domain: example.com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" y="2243435"/>
            <a:ext cx="32004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 will verify if this A record is valid. Please send me the Zone Signing Key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4695444"/>
            <a:ext cx="27432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A</a:t>
            </a:r>
          </a:p>
          <a:p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RRSIG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(big picture)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3276600"/>
            <a:ext cx="1447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08264" y="30861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2550" y="3695700"/>
            <a:ext cx="723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51264" y="36957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08264" y="2705100"/>
            <a:ext cx="30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Domain: example.com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08264" y="5295900"/>
            <a:ext cx="3200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Here is the DNSKEY record with the ZSK and its RRSIG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3418332" y="3695700"/>
            <a:ext cx="3810000" cy="495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51732" y="2772370"/>
            <a:ext cx="27432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(ZSK)</a:t>
            </a:r>
          </a:p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RRSIG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250" y="4695444"/>
            <a:ext cx="27432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A</a:t>
            </a:r>
          </a:p>
          <a:p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RRSIG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(big picture)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3276600"/>
            <a:ext cx="1447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08264" y="30861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2550" y="3695700"/>
            <a:ext cx="723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51264" y="36957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08264" y="2705100"/>
            <a:ext cx="30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Domain: example.com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" y="2243435"/>
            <a:ext cx="32004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 will calculate the hash of the A record using the DNSKEY metadata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4695444"/>
            <a:ext cx="27432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A</a:t>
            </a:r>
          </a:p>
          <a:p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RRSIG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250" y="5504843"/>
            <a:ext cx="27432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(ZSK)</a:t>
            </a:r>
          </a:p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RRSIG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76650" y="3849886"/>
            <a:ext cx="762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2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(big picture)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3276600"/>
            <a:ext cx="1447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08264" y="30861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2550" y="3695700"/>
            <a:ext cx="723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51264" y="36957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08264" y="2705100"/>
            <a:ext cx="30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Domain: example.com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" y="2243435"/>
            <a:ext cx="32004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Now I will decrypt the RRSIG for </a:t>
            </a:r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using the DNSKEY record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4695444"/>
            <a:ext cx="27432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A</a:t>
            </a:r>
          </a:p>
          <a:p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RRSIG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250" y="5504843"/>
            <a:ext cx="27432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(ZSK)</a:t>
            </a:r>
          </a:p>
          <a:p>
            <a:r>
              <a:rPr lang="en-US" dirty="0" smtClean="0">
                <a:hlinkClick r:id="rId2"/>
              </a:rPr>
              <a:t>example.com</a:t>
            </a:r>
            <a:r>
              <a:rPr lang="en-US" dirty="0" smtClean="0"/>
              <a:t> DNSKEY RRSIG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76650" y="3849886"/>
            <a:ext cx="762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1457" y="3849886"/>
            <a:ext cx="762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2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884</Words>
  <Application>Microsoft Office PowerPoint</Application>
  <PresentationFormat>Widescreen</PresentationFormat>
  <Paragraphs>165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MegaSeries</vt:lpstr>
      <vt:lpstr>What is DNSSEC?</vt:lpstr>
      <vt:lpstr>New record types</vt:lpstr>
      <vt:lpstr>How it works (big picture)</vt:lpstr>
      <vt:lpstr>How it works (big picture)</vt:lpstr>
      <vt:lpstr>How it works (big picture)</vt:lpstr>
      <vt:lpstr>How it works (big picture)</vt:lpstr>
      <vt:lpstr>How it works (big picture)</vt:lpstr>
      <vt:lpstr>How it works (big picture)</vt:lpstr>
      <vt:lpstr>How it works (big picture)</vt:lpstr>
      <vt:lpstr>How it works (big picture)</vt:lpstr>
      <vt:lpstr>How it works (big picture)</vt:lpstr>
      <vt:lpstr>How it works (big picture)</vt:lpstr>
      <vt:lpstr>How it works (big picture)</vt:lpstr>
      <vt:lpstr>How it works (big picture)</vt:lpstr>
      <vt:lpstr>How it works (big picture)</vt:lpstr>
      <vt:lpstr>The record types</vt:lpstr>
      <vt:lpstr>The record types</vt:lpstr>
      <vt:lpstr>Improvements in Windows Server 2012</vt:lpstr>
      <vt:lpstr>More DNSSEC terms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156</cp:revision>
  <cp:lastPrinted>1601-01-01T00:00:00Z</cp:lastPrinted>
  <dcterms:created xsi:type="dcterms:W3CDTF">2019-03-09T11:22:51Z</dcterms:created>
  <dcterms:modified xsi:type="dcterms:W3CDTF">2020-04-12T10:44:40Z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