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Install and Configure IPAM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Have a new server installed and ready for the IPAM server role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2810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Install the IPAM role</a:t>
            </a:r>
            <a:endParaRPr lang="en-US" sz="3000" dirty="0" smtClean="0"/>
          </a:p>
          <a:p>
            <a:r>
              <a:rPr lang="en-US" sz="3000" dirty="0" smtClean="0"/>
              <a:t>Configure IPAM</a:t>
            </a:r>
          </a:p>
          <a:p>
            <a:r>
              <a:rPr lang="en-US" sz="3000" dirty="0" smtClean="0"/>
              <a:t>IPAM walkthrough and </a:t>
            </a:r>
            <a:r>
              <a:rPr lang="en-US" sz="3000" smtClean="0"/>
              <a:t>basic management tasks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9399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34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MegaSeries</vt:lpstr>
      <vt:lpstr>Prerequisites</vt:lpstr>
      <vt:lpstr>Steps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53</cp:revision>
  <cp:lastPrinted>1601-01-01T00:00:00Z</cp:lastPrinted>
  <dcterms:created xsi:type="dcterms:W3CDTF">2019-03-09T11:22:51Z</dcterms:created>
  <dcterms:modified xsi:type="dcterms:W3CDTF">2020-01-13T20:06:07Z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