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1" r:id="rId3"/>
    <p:sldId id="262" r:id="rId4"/>
    <p:sldId id="263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Cluster aware updating with </a:t>
            </a:r>
            <a:r>
              <a:rPr lang="en-US" sz="5400" dirty="0" err="1" smtClean="0"/>
              <a:t>Powershell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New feature in Windows Server 2012</a:t>
            </a:r>
          </a:p>
          <a:p>
            <a:r>
              <a:rPr lang="en-US" sz="3000" dirty="0" smtClean="0"/>
              <a:t>This is </a:t>
            </a:r>
            <a:r>
              <a:rPr lang="en-US" sz="3000" dirty="0" smtClean="0"/>
              <a:t>a cool feature which can help you perform patches on your clusters without too much stress</a:t>
            </a:r>
            <a:endParaRPr lang="en-US" sz="3000" dirty="0" smtClean="0"/>
          </a:p>
          <a:p>
            <a:r>
              <a:rPr lang="en-US" sz="3000" dirty="0" smtClean="0"/>
              <a:t>Each node of the cluster is put in maintenance mode and updated while the other ones host the cluster resources</a:t>
            </a:r>
            <a:endParaRPr lang="en-US" sz="3000" dirty="0" smtClean="0"/>
          </a:p>
          <a:p>
            <a:r>
              <a:rPr lang="en-US" sz="3000" dirty="0" smtClean="0"/>
              <a:t>As a node is done with the updates it starts working normally and another one takes its place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939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Self updating mode (the update process is implemented as a cluster role on one of the nodes)</a:t>
            </a:r>
          </a:p>
          <a:p>
            <a:r>
              <a:rPr lang="en-US" sz="3000" dirty="0" smtClean="0"/>
              <a:t>Remote updating mode (the update process is coordinated from another machine outside the cluster)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109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If you will be using CAU please make sure that there are no other systems that schedule automatic updates on your cluster nodes like WSUS or SCCM</a:t>
            </a:r>
          </a:p>
          <a:p>
            <a:r>
              <a:rPr lang="en-US" sz="3000" dirty="0" smtClean="0"/>
              <a:t>If CAU takes the updates from WSUS your cluster nodes should only be configured to point to the update server and that’s all; no automatic update </a:t>
            </a:r>
            <a:r>
              <a:rPr lang="en-US" sz="3000" smtClean="0"/>
              <a:t>settings please!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97196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175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MegaSeries</vt:lpstr>
      <vt:lpstr>Intro</vt:lpstr>
      <vt:lpstr>Operation modes</vt:lpstr>
      <vt:lpstr>Important note!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84</cp:revision>
  <cp:lastPrinted>1601-01-01T00:00:00Z</cp:lastPrinted>
  <dcterms:created xsi:type="dcterms:W3CDTF">2019-03-09T11:22:51Z</dcterms:created>
  <dcterms:modified xsi:type="dcterms:W3CDTF">2020-02-15T15:24:33Z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