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1" r:id="rId3"/>
    <p:sldId id="262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r8ocGGh6m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Basic Hyper-V configuration with </a:t>
            </a:r>
            <a:r>
              <a:rPr lang="en-US" sz="5400" dirty="0" err="1" smtClean="0"/>
              <a:t>Powershell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Have a server with the Hyper-V role installed already set up</a:t>
            </a:r>
          </a:p>
          <a:p>
            <a:r>
              <a:rPr lang="en-US" sz="3000" dirty="0" smtClean="0"/>
              <a:t>Since Hyper-V cannot be officially installed on a virtual machine you have to use a workaround to do this: </a:t>
            </a:r>
            <a:r>
              <a:rPr lang="en-US" sz="3000" dirty="0" smtClean="0">
                <a:hlinkClick r:id="rId2"/>
              </a:rPr>
              <a:t>Install Hyper V on a Windows Server 2012 VM | </a:t>
            </a:r>
            <a:r>
              <a:rPr lang="en-US" sz="3000" dirty="0" err="1" smtClean="0">
                <a:hlinkClick r:id="rId2"/>
              </a:rPr>
              <a:t>QuickTip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939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Hyper-V host configuration</a:t>
            </a:r>
          </a:p>
          <a:p>
            <a:r>
              <a:rPr lang="en-US" sz="3000" dirty="0" smtClean="0"/>
              <a:t>Virtual switch creation</a:t>
            </a:r>
          </a:p>
          <a:p>
            <a:r>
              <a:rPr lang="en-US" sz="3000" dirty="0" smtClean="0"/>
              <a:t>Virtual machine creation</a:t>
            </a:r>
          </a:p>
          <a:p>
            <a:r>
              <a:rPr lang="en-US" sz="3000" dirty="0" smtClean="0"/>
              <a:t>Virtual </a:t>
            </a:r>
            <a:r>
              <a:rPr lang="en-US" sz="3000" smtClean="0"/>
              <a:t>machine deletion</a:t>
            </a:r>
            <a:endParaRPr lang="en-US" sz="3000" dirty="0" smtClean="0"/>
          </a:p>
          <a:p>
            <a:r>
              <a:rPr lang="en-US" sz="3000" dirty="0" smtClean="0"/>
              <a:t>Setting different virtual machine settings</a:t>
            </a:r>
          </a:p>
          <a:p>
            <a:r>
              <a:rPr lang="en-US" sz="3000" dirty="0" smtClean="0"/>
              <a:t>Create, assign and delete virtual disks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109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86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MegaSeries</vt:lpstr>
      <vt:lpstr>Prerequisites</vt:lpstr>
      <vt:lpstr>What will be covered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100</cp:revision>
  <cp:lastPrinted>1601-01-01T00:00:00Z</cp:lastPrinted>
  <dcterms:created xsi:type="dcterms:W3CDTF">2019-03-09T11:22:51Z</dcterms:created>
  <dcterms:modified xsi:type="dcterms:W3CDTF">2020-02-29T17:23:02Z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