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and Configure </a:t>
            </a:r>
            <a:r>
              <a:rPr lang="en-US" sz="5400" dirty="0" smtClean="0"/>
              <a:t>Windows Deployment Services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Have a new server installed and ready for the </a:t>
            </a:r>
            <a:r>
              <a:rPr lang="en-US" sz="3000" dirty="0" smtClean="0"/>
              <a:t>WDS role with a little more space on the C drive or a separate disk </a:t>
            </a:r>
            <a:r>
              <a:rPr lang="en-US" sz="3000" dirty="0" err="1" smtClean="0"/>
              <a:t>fpr</a:t>
            </a:r>
            <a:r>
              <a:rPr lang="en-US" sz="3000" dirty="0" smtClean="0"/>
              <a:t> the install images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8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</a:t>
            </a:r>
            <a:r>
              <a:rPr lang="en-US" sz="3000" dirty="0" smtClean="0"/>
              <a:t>WDS </a:t>
            </a:r>
            <a:r>
              <a:rPr lang="en-US" sz="3000" dirty="0" smtClean="0"/>
              <a:t>role</a:t>
            </a:r>
          </a:p>
          <a:p>
            <a:r>
              <a:rPr lang="en-US" sz="3000" dirty="0" smtClean="0"/>
              <a:t>Configure </a:t>
            </a:r>
            <a:r>
              <a:rPr lang="en-US" sz="3000" dirty="0" smtClean="0"/>
              <a:t>WDS</a:t>
            </a:r>
            <a:endParaRPr lang="en-US" sz="3000" dirty="0" smtClean="0"/>
          </a:p>
          <a:p>
            <a:r>
              <a:rPr lang="en-US" sz="3000" dirty="0" smtClean="0"/>
              <a:t>Import boot and install images</a:t>
            </a:r>
          </a:p>
          <a:p>
            <a:r>
              <a:rPr lang="en-US" sz="3000" dirty="0" smtClean="0"/>
              <a:t>Make a test installation from </a:t>
            </a:r>
            <a:r>
              <a:rPr lang="en-US" sz="3000" smtClean="0"/>
              <a:t>the network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64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54</cp:revision>
  <cp:lastPrinted>1601-01-01T00:00:00Z</cp:lastPrinted>
  <dcterms:created xsi:type="dcterms:W3CDTF">2019-03-09T11:22:51Z</dcterms:created>
  <dcterms:modified xsi:type="dcterms:W3CDTF">2020-01-16T14:03:07Z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