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Install and configure Hyper-V Server 2012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Specialized version of Windows Server with limited functionality</a:t>
            </a:r>
            <a:endParaRPr lang="en-US" sz="3000" dirty="0" smtClean="0"/>
          </a:p>
          <a:p>
            <a:r>
              <a:rPr lang="en-US" sz="3000" dirty="0" smtClean="0"/>
              <a:t>Has all Hyper-V and related tech functions as the full Windows Server 2012</a:t>
            </a:r>
            <a:endParaRPr lang="en-US" sz="3000" dirty="0" smtClean="0"/>
          </a:p>
          <a:p>
            <a:r>
              <a:rPr lang="en-US" sz="3000" dirty="0" smtClean="0"/>
              <a:t>Does not offer any client licenses</a:t>
            </a:r>
            <a:endParaRPr lang="en-US" sz="3000" dirty="0" smtClean="0"/>
          </a:p>
          <a:p>
            <a:r>
              <a:rPr lang="en-US" sz="3000" dirty="0" smtClean="0"/>
              <a:t>Should be used only as a Hyper-V server</a:t>
            </a:r>
            <a:endParaRPr lang="en-US" sz="3000" dirty="0" smtClean="0"/>
          </a:p>
          <a:p>
            <a:r>
              <a:rPr lang="en-US" sz="3000" dirty="0" smtClean="0"/>
              <a:t>It is </a:t>
            </a:r>
            <a:r>
              <a:rPr lang="en-US" sz="3000" smtClean="0"/>
              <a:t>FREE!!!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MegaSeries</vt:lpstr>
      <vt:lpstr>Intro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102</cp:revision>
  <cp:lastPrinted>1601-01-01T00:00:00Z</cp:lastPrinted>
  <dcterms:created xsi:type="dcterms:W3CDTF">2019-03-09T11:22:51Z</dcterms:created>
  <dcterms:modified xsi:type="dcterms:W3CDTF">2020-02-29T18:29:33Z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