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56" r:id="rId2"/>
    <p:sldId id="261" r:id="rId3"/>
    <p:sldId id="262" r:id="rId4"/>
    <p:sldId id="263"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2"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B825FB5A-774D-4051-8C5E-7A6CF54AA38F}" type="slidenum">
              <a:rPr lang="en-US" altLang="en-US" smtClean="0"/>
              <a:pPr/>
              <a:t>‹#›</a:t>
            </a:fld>
            <a:endParaRPr lang="en-US" altLang="en-US"/>
          </a:p>
        </p:txBody>
      </p:sp>
    </p:spTree>
    <p:extLst>
      <p:ext uri="{BB962C8B-B14F-4D97-AF65-F5344CB8AC3E}">
        <p14:creationId xmlns:p14="http://schemas.microsoft.com/office/powerpoint/2010/main" val="946212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AD0EC37B-1928-4181-A4B6-AEFF4BE56D9B}" type="slidenum">
              <a:rPr lang="en-US" altLang="en-US" smtClean="0"/>
              <a:pPr/>
              <a:t>‹#›</a:t>
            </a:fld>
            <a:endParaRPr lang="en-US" altLang="en-US"/>
          </a:p>
        </p:txBody>
      </p:sp>
    </p:spTree>
    <p:extLst>
      <p:ext uri="{BB962C8B-B14F-4D97-AF65-F5344CB8AC3E}">
        <p14:creationId xmlns:p14="http://schemas.microsoft.com/office/powerpoint/2010/main" val="1220766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8C28AD18-5E14-41F9-ACB5-75D1E06D9914}" type="slidenum">
              <a:rPr lang="en-US" altLang="en-US" smtClean="0"/>
              <a:pPr/>
              <a:t>‹#›</a:t>
            </a:fld>
            <a:endParaRPr lang="en-US" altLang="en-US"/>
          </a:p>
        </p:txBody>
      </p:sp>
    </p:spTree>
    <p:extLst>
      <p:ext uri="{BB962C8B-B14F-4D97-AF65-F5344CB8AC3E}">
        <p14:creationId xmlns:p14="http://schemas.microsoft.com/office/powerpoint/2010/main" val="4115104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47F1471B-2F4C-4F1A-BCB2-8E8CC6101D91}" type="slidenum">
              <a:rPr lang="en-US" altLang="en-US" smtClean="0"/>
              <a:pPr/>
              <a:t>‹#›</a:t>
            </a:fld>
            <a:endParaRPr lang="en-US" altLang="en-US"/>
          </a:p>
        </p:txBody>
      </p:sp>
    </p:spTree>
    <p:extLst>
      <p:ext uri="{BB962C8B-B14F-4D97-AF65-F5344CB8AC3E}">
        <p14:creationId xmlns:p14="http://schemas.microsoft.com/office/powerpoint/2010/main" val="222468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97347F17-3660-4412-9AF1-CCA5DA32EC04}" type="slidenum">
              <a:rPr lang="en-US" altLang="en-US" smtClean="0"/>
              <a:pPr/>
              <a:t>‹#›</a:t>
            </a:fld>
            <a:endParaRPr lang="en-US" altLang="en-US"/>
          </a:p>
        </p:txBody>
      </p:sp>
    </p:spTree>
    <p:extLst>
      <p:ext uri="{BB962C8B-B14F-4D97-AF65-F5344CB8AC3E}">
        <p14:creationId xmlns:p14="http://schemas.microsoft.com/office/powerpoint/2010/main" val="1880834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55DC9F83-C329-4FCD-A406-5A60D65B3B44}" type="slidenum">
              <a:rPr lang="en-US" altLang="en-US" smtClean="0"/>
              <a:pPr/>
              <a:t>‹#›</a:t>
            </a:fld>
            <a:endParaRPr lang="en-US" altLang="en-US"/>
          </a:p>
        </p:txBody>
      </p:sp>
    </p:spTree>
    <p:extLst>
      <p:ext uri="{BB962C8B-B14F-4D97-AF65-F5344CB8AC3E}">
        <p14:creationId xmlns:p14="http://schemas.microsoft.com/office/powerpoint/2010/main" val="393889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BBE6687A-5420-4D50-9816-2C27351F443C}" type="slidenum">
              <a:rPr lang="en-US" altLang="en-US" smtClean="0"/>
              <a:pPr/>
              <a:t>‹#›</a:t>
            </a:fld>
            <a:endParaRPr lang="en-US" altLang="en-US"/>
          </a:p>
        </p:txBody>
      </p:sp>
    </p:spTree>
    <p:extLst>
      <p:ext uri="{BB962C8B-B14F-4D97-AF65-F5344CB8AC3E}">
        <p14:creationId xmlns:p14="http://schemas.microsoft.com/office/powerpoint/2010/main" val="160064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AA00C8F3-E35F-4F69-B107-F82601C15D08}" type="slidenum">
              <a:rPr lang="en-US" altLang="en-US" smtClean="0"/>
              <a:pPr/>
              <a:t>‹#›</a:t>
            </a:fld>
            <a:endParaRPr lang="en-US" altLang="en-US"/>
          </a:p>
        </p:txBody>
      </p:sp>
    </p:spTree>
    <p:extLst>
      <p:ext uri="{BB962C8B-B14F-4D97-AF65-F5344CB8AC3E}">
        <p14:creationId xmlns:p14="http://schemas.microsoft.com/office/powerpoint/2010/main" val="190486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3325EF93-7967-4442-A93B-EC4E27156452}" type="slidenum">
              <a:rPr lang="en-US" altLang="en-US" smtClean="0"/>
              <a:pPr/>
              <a:t>‹#›</a:t>
            </a:fld>
            <a:endParaRPr lang="en-US" altLang="en-US"/>
          </a:p>
        </p:txBody>
      </p:sp>
    </p:spTree>
    <p:extLst>
      <p:ext uri="{BB962C8B-B14F-4D97-AF65-F5344CB8AC3E}">
        <p14:creationId xmlns:p14="http://schemas.microsoft.com/office/powerpoint/2010/main" val="124205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C40B90F2-3CAE-43BA-A459-8D8B79650CBD}" type="slidenum">
              <a:rPr lang="en-US" altLang="en-US" smtClean="0"/>
              <a:pPr/>
              <a:t>‹#›</a:t>
            </a:fld>
            <a:endParaRPr lang="en-US" altLang="en-US"/>
          </a:p>
        </p:txBody>
      </p:sp>
    </p:spTree>
    <p:extLst>
      <p:ext uri="{BB962C8B-B14F-4D97-AF65-F5344CB8AC3E}">
        <p14:creationId xmlns:p14="http://schemas.microsoft.com/office/powerpoint/2010/main" val="308925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B3C3F1F3-5E6F-47B4-A71B-F98B445061E8}" type="slidenum">
              <a:rPr lang="en-US" altLang="en-US" smtClean="0"/>
              <a:pPr/>
              <a:t>‹#›</a:t>
            </a:fld>
            <a:endParaRPr lang="en-US" altLang="en-US"/>
          </a:p>
        </p:txBody>
      </p:sp>
    </p:spTree>
    <p:extLst>
      <p:ext uri="{BB962C8B-B14F-4D97-AF65-F5344CB8AC3E}">
        <p14:creationId xmlns:p14="http://schemas.microsoft.com/office/powerpoint/2010/main" val="2075854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F8DDCB-EDBC-4A5B-8D8B-4EF903D38899}" type="slidenum">
              <a:rPr lang="en-US" altLang="en-US" smtClean="0"/>
              <a:pPr/>
              <a:t>‹#›</a:t>
            </a:fld>
            <a:endParaRPr lang="en-US" altLang="en-US"/>
          </a:p>
        </p:txBody>
      </p:sp>
    </p:spTree>
    <p:extLst>
      <p:ext uri="{BB962C8B-B14F-4D97-AF65-F5344CB8AC3E}">
        <p14:creationId xmlns:p14="http://schemas.microsoft.com/office/powerpoint/2010/main" val="3321402123"/>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itknowledge4" TargetMode="External"/><Relationship Id="rId2" Type="http://schemas.openxmlformats.org/officeDocument/2006/relationships/hyperlink" Target="https://www.youtube.com/channel/UCcZ-jLbPwNr8E_v9-65n8Iw"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648200"/>
            <a:ext cx="9144000" cy="1930400"/>
          </a:xfrm>
        </p:spPr>
        <p:txBody>
          <a:bodyPr/>
          <a:lstStyle/>
          <a:p>
            <a:r>
              <a:rPr lang="en-US" dirty="0" err="1" smtClean="0"/>
              <a:t>MegaSeries</a:t>
            </a:r>
            <a:endParaRPr lang="en-US" dirty="0"/>
          </a:p>
        </p:txBody>
      </p:sp>
      <p:pic>
        <p:nvPicPr>
          <p:cNvPr id="1026" name="Picture 2" descr="E:\HatchfulExport-All\logo_transparen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3000" y="0"/>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581400"/>
            <a:ext cx="4800600" cy="3429000"/>
          </a:xfrm>
          <a:prstGeom prst="rect">
            <a:avLst/>
          </a:prstGeom>
        </p:spPr>
      </p:pic>
      <p:sp>
        <p:nvSpPr>
          <p:cNvPr id="4" name="TextBox 3"/>
          <p:cNvSpPr txBox="1"/>
          <p:nvPr/>
        </p:nvSpPr>
        <p:spPr>
          <a:xfrm>
            <a:off x="533400" y="2819400"/>
            <a:ext cx="10896599" cy="923330"/>
          </a:xfrm>
          <a:prstGeom prst="rect">
            <a:avLst/>
          </a:prstGeom>
          <a:noFill/>
        </p:spPr>
        <p:txBody>
          <a:bodyPr wrap="square" rtlCol="0">
            <a:spAutoFit/>
          </a:bodyPr>
          <a:lstStyle/>
          <a:p>
            <a:pPr algn="ctr"/>
            <a:r>
              <a:rPr lang="en-US" sz="5400" dirty="0" smtClean="0"/>
              <a:t>Introduction to BranchCache</a:t>
            </a:r>
            <a:endParaRPr lang="en-US" sz="5400" dirty="0"/>
          </a:p>
        </p:txBody>
      </p:sp>
    </p:spTree>
    <p:extLst>
      <p:ext uri="{BB962C8B-B14F-4D97-AF65-F5344CB8AC3E}">
        <p14:creationId xmlns:p14="http://schemas.microsoft.com/office/powerpoint/2010/main" val="3309683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normAutofit/>
          </a:bodyPr>
          <a:lstStyle/>
          <a:p>
            <a:r>
              <a:rPr lang="en-US" sz="3000" dirty="0" smtClean="0"/>
              <a:t>BranchCache first came about on Windows Server 2008R2 but saw some improvements on Windows Server 2012</a:t>
            </a:r>
          </a:p>
          <a:p>
            <a:r>
              <a:rPr lang="en-US" sz="3000" dirty="0" smtClean="0"/>
              <a:t>It is a WAN bandwidth optimization feature especially meant for branch offices or smaller locations</a:t>
            </a:r>
          </a:p>
          <a:p>
            <a:r>
              <a:rPr lang="en-US" sz="3000" dirty="0" smtClean="0"/>
              <a:t>Easy to set up with Group Policy and </a:t>
            </a:r>
            <a:r>
              <a:rPr lang="en-US" sz="3000" dirty="0" err="1" smtClean="0"/>
              <a:t>Powershell</a:t>
            </a:r>
            <a:endParaRPr lang="en-US" sz="3000" dirty="0" smtClean="0"/>
          </a:p>
          <a:p>
            <a:r>
              <a:rPr lang="en-US" sz="3000" dirty="0" smtClean="0"/>
              <a:t>Can be used for web servers and for </a:t>
            </a:r>
            <a:r>
              <a:rPr lang="en-US" sz="3000" smtClean="0"/>
              <a:t>file servers</a:t>
            </a:r>
            <a:endParaRPr lang="en-US" sz="3000" dirty="0" smtClean="0"/>
          </a:p>
        </p:txBody>
      </p:sp>
    </p:spTree>
    <p:extLst>
      <p:ext uri="{BB962C8B-B14F-4D97-AF65-F5344CB8AC3E}">
        <p14:creationId xmlns:p14="http://schemas.microsoft.com/office/powerpoint/2010/main" val="593994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BranchCache modes</a:t>
            </a:r>
            <a:endParaRPr lang="en-US" dirty="0"/>
          </a:p>
        </p:txBody>
      </p:sp>
      <p:sp>
        <p:nvSpPr>
          <p:cNvPr id="3" name="Content Placeholder 2"/>
          <p:cNvSpPr>
            <a:spLocks noGrp="1"/>
          </p:cNvSpPr>
          <p:nvPr>
            <p:ph idx="1"/>
          </p:nvPr>
        </p:nvSpPr>
        <p:spPr/>
        <p:txBody>
          <a:bodyPr>
            <a:normAutofit/>
          </a:bodyPr>
          <a:lstStyle/>
          <a:p>
            <a:r>
              <a:rPr lang="en-US" sz="3000" b="1" dirty="0" smtClean="0"/>
              <a:t>Distributed mode </a:t>
            </a:r>
            <a:r>
              <a:rPr lang="en-US" sz="3000" dirty="0" smtClean="0"/>
              <a:t>: clients that are located in the branch office server the requested files to other clients in the office. Since client computers can connect to the central file server and get data and them server that data to other clients no server is required in the branch office</a:t>
            </a:r>
          </a:p>
          <a:p>
            <a:r>
              <a:rPr lang="en-US" sz="3000" b="1" dirty="0" smtClean="0"/>
              <a:t>Hosted mode </a:t>
            </a:r>
            <a:r>
              <a:rPr lang="en-US" sz="3000" dirty="0" smtClean="0"/>
              <a:t>: a server is placed in the branch office. </a:t>
            </a:r>
            <a:r>
              <a:rPr lang="en-US" sz="3000" dirty="0" err="1" smtClean="0"/>
              <a:t>Cleints</a:t>
            </a:r>
            <a:r>
              <a:rPr lang="en-US" sz="3000" dirty="0" smtClean="0"/>
              <a:t> that want to download files from the central server will ask the cache server first. If it does not have that file, the client gets it from the central server and the cache server downloads the file from the computer</a:t>
            </a:r>
          </a:p>
        </p:txBody>
      </p:sp>
    </p:spTree>
    <p:extLst>
      <p:ext uri="{BB962C8B-B14F-4D97-AF65-F5344CB8AC3E}">
        <p14:creationId xmlns:p14="http://schemas.microsoft.com/office/powerpoint/2010/main" val="310956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Misc</a:t>
            </a:r>
            <a:r>
              <a:rPr lang="en-US" dirty="0" smtClean="0"/>
              <a:t> details</a:t>
            </a:r>
            <a:endParaRPr lang="en-US" dirty="0"/>
          </a:p>
        </p:txBody>
      </p:sp>
      <p:sp>
        <p:nvSpPr>
          <p:cNvPr id="3" name="Content Placeholder 2"/>
          <p:cNvSpPr>
            <a:spLocks noGrp="1"/>
          </p:cNvSpPr>
          <p:nvPr>
            <p:ph idx="1"/>
          </p:nvPr>
        </p:nvSpPr>
        <p:spPr/>
        <p:txBody>
          <a:bodyPr>
            <a:normAutofit/>
          </a:bodyPr>
          <a:lstStyle/>
          <a:p>
            <a:r>
              <a:rPr lang="en-US" sz="3000" dirty="0" smtClean="0"/>
              <a:t>A minimum latency can be configured so that BC is not used for links with low latency (default is 80ms)</a:t>
            </a:r>
          </a:p>
          <a:p>
            <a:r>
              <a:rPr lang="en-US" sz="3000" dirty="0" smtClean="0"/>
              <a:t>In order for a file to be cached you will need at least 3 </a:t>
            </a:r>
            <a:r>
              <a:rPr lang="en-US" sz="3000" dirty="0" err="1" smtClean="0"/>
              <a:t>cleints</a:t>
            </a:r>
            <a:r>
              <a:rPr lang="en-US" sz="3000" dirty="0" smtClean="0"/>
              <a:t> to want to access it</a:t>
            </a:r>
          </a:p>
          <a:p>
            <a:r>
              <a:rPr lang="en-US" sz="3000" dirty="0" smtClean="0"/>
              <a:t>BC is not used for files </a:t>
            </a:r>
            <a:r>
              <a:rPr lang="en-US" sz="3000" smtClean="0"/>
              <a:t>smaller than 64KB</a:t>
            </a:r>
          </a:p>
          <a:p>
            <a:endParaRPr lang="en-US" sz="3000" dirty="0" smtClean="0"/>
          </a:p>
        </p:txBody>
      </p:sp>
    </p:spTree>
    <p:extLst>
      <p:ext uri="{BB962C8B-B14F-4D97-AF65-F5344CB8AC3E}">
        <p14:creationId xmlns:p14="http://schemas.microsoft.com/office/powerpoint/2010/main" val="1971965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4495800"/>
            <a:ext cx="10972800" cy="2057400"/>
          </a:xfrm>
        </p:spPr>
        <p:txBody>
          <a:bodyPr/>
          <a:lstStyle/>
          <a:p>
            <a:pPr algn="ctr"/>
            <a:r>
              <a:rPr lang="en-US" sz="2400" dirty="0">
                <a:hlinkClick r:id="rId2"/>
              </a:rPr>
              <a:t>https://</a:t>
            </a:r>
            <a:r>
              <a:rPr lang="en-US" sz="2400" dirty="0" smtClean="0">
                <a:hlinkClick r:id="rId2"/>
              </a:rPr>
              <a:t>www.youtube.com/channel/UCcZ-jLbPwNr8E_v9-65n8Iw</a:t>
            </a:r>
            <a:r>
              <a:rPr lang="en-US" sz="2400" dirty="0" smtClean="0"/>
              <a:t/>
            </a:r>
            <a:br>
              <a:rPr lang="en-US" sz="2400" dirty="0" smtClean="0"/>
            </a:br>
            <a:r>
              <a:rPr lang="en-US" sz="2400" dirty="0"/>
              <a:t/>
            </a:r>
            <a:br>
              <a:rPr lang="en-US" sz="2400" dirty="0"/>
            </a:br>
            <a:r>
              <a:rPr lang="en-US" sz="2400" dirty="0">
                <a:hlinkClick r:id="rId3"/>
              </a:rPr>
              <a:t>https://</a:t>
            </a:r>
            <a:r>
              <a:rPr lang="en-US" sz="2400" dirty="0" smtClean="0">
                <a:hlinkClick r:id="rId3"/>
              </a:rPr>
              <a:t>github.com/itknowledge4</a:t>
            </a:r>
            <a:r>
              <a:rPr lang="en-US" sz="3200" dirty="0" smtClean="0"/>
              <a:t/>
            </a:r>
            <a:br>
              <a:rPr lang="en-US" sz="3200" dirty="0" smtClean="0"/>
            </a:br>
            <a:endParaRPr lang="en-US" sz="3200" dirty="0"/>
          </a:p>
        </p:txBody>
      </p:sp>
      <p:pic>
        <p:nvPicPr>
          <p:cNvPr id="4" name="Picture 2" descr="E:\HatchfulExport-All\logo_transparent.png"/>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4152900" y="457200"/>
            <a:ext cx="38862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5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259</TotalTime>
  <Words>225</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MegaSeries</vt:lpstr>
      <vt:lpstr>Intro</vt:lpstr>
      <vt:lpstr>BranchCache modes</vt:lpstr>
      <vt:lpstr>Misc details</vt:lpstr>
      <vt:lpstr>https://www.youtube.com/channel/UCcZ-jLbPwNr8E_v9-65n8Iw  https://github.com/itknowledge4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 dumitras</dc:creator>
  <cp:lastModifiedBy>adi dumitras</cp:lastModifiedBy>
  <cp:revision>65</cp:revision>
  <cp:lastPrinted>1601-01-01T00:00:00Z</cp:lastPrinted>
  <dcterms:created xsi:type="dcterms:W3CDTF">2019-03-09T11:22:51Z</dcterms:created>
  <dcterms:modified xsi:type="dcterms:W3CDTF">2020-01-21T14:51:51Z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TC102037841033</vt:lpwstr>
  </property>
</Properties>
</file>