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0" r:id="rId3"/>
    <p:sldId id="261" r:id="rId4"/>
    <p:sldId id="262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Introduction to </a:t>
            </a:r>
            <a:r>
              <a:rPr lang="en-US" sz="5400" dirty="0" smtClean="0"/>
              <a:t>IPAM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New to Windows Server 2012</a:t>
            </a:r>
          </a:p>
          <a:p>
            <a:r>
              <a:rPr lang="en-US" sz="3000" dirty="0" smtClean="0"/>
              <a:t>Is a free solution with which you can manage IP address blocks, DHCP scopes and DNS entries</a:t>
            </a:r>
          </a:p>
          <a:p>
            <a:r>
              <a:rPr lang="en-US" sz="3000" dirty="0" smtClean="0"/>
              <a:t>Easy to set up and manage as it is integrated in the Server Manager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2810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IPAM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space management</a:t>
            </a:r>
          </a:p>
          <a:p>
            <a:r>
              <a:rPr lang="en-US" dirty="0" smtClean="0"/>
              <a:t>Network discovery</a:t>
            </a:r>
          </a:p>
          <a:p>
            <a:r>
              <a:rPr lang="en-US" dirty="0" smtClean="0"/>
              <a:t>Multi-server management</a:t>
            </a:r>
          </a:p>
          <a:p>
            <a:r>
              <a:rPr lang="en-US" dirty="0" smtClean="0"/>
              <a:t>Audit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block – This is just a container for a big block of IPs from which we can then create ranges; usually blocks are well knows IP nets like 172.16.0.0/16</a:t>
            </a:r>
          </a:p>
          <a:p>
            <a:r>
              <a:rPr lang="en-US" dirty="0" smtClean="0"/>
              <a:t>Address range – This is a subset of a block which can be represented by a DHCP scope or an IPAM managed address range; An example: 172.16.0.1-172.16.0.100 as a DHCP scope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1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IPAM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completely agentless</a:t>
            </a:r>
          </a:p>
          <a:p>
            <a:r>
              <a:rPr lang="en-US" dirty="0" smtClean="0"/>
              <a:t>Most of its tasks are done with scripts that run as Scheduled Tasks</a:t>
            </a:r>
          </a:p>
          <a:p>
            <a:r>
              <a:rPr lang="en-US" dirty="0" smtClean="0"/>
              <a:t>Can manage Windows Server 2008+ as OS and DC, DNS, DHCP and NPS as server roles</a:t>
            </a:r>
          </a:p>
          <a:p>
            <a:r>
              <a:rPr lang="en-US" dirty="0" smtClean="0"/>
              <a:t>Data can be imported and exported with the GUI and with </a:t>
            </a:r>
            <a:r>
              <a:rPr lang="en-US" dirty="0" err="1" smtClean="0"/>
              <a:t>Powershell</a:t>
            </a:r>
            <a:r>
              <a:rPr lang="en-US" dirty="0" smtClean="0"/>
              <a:t> which also permits integration with other system</a:t>
            </a:r>
          </a:p>
          <a:p>
            <a:r>
              <a:rPr lang="en-US" dirty="0" smtClean="0"/>
              <a:t>The IPAM server has local groups with which you can grant users different </a:t>
            </a:r>
            <a:r>
              <a:rPr lang="en-US" smtClean="0"/>
              <a:t>roles in IPAM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195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MegaSeries</vt:lpstr>
      <vt:lpstr>General</vt:lpstr>
      <vt:lpstr>IPAM Functions</vt:lpstr>
      <vt:lpstr>Important terms</vt:lpstr>
      <vt:lpstr>More on IPAM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64</cp:revision>
  <cp:lastPrinted>1601-01-01T00:00:00Z</cp:lastPrinted>
  <dcterms:created xsi:type="dcterms:W3CDTF">2019-03-09T11:22:51Z</dcterms:created>
  <dcterms:modified xsi:type="dcterms:W3CDTF">2020-01-13T18:16:13Z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