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63" r:id="rId4"/>
    <p:sldId id="277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Configure DNSSEC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new DNS zone and create some A records in it</a:t>
            </a:r>
          </a:p>
          <a:p>
            <a:r>
              <a:rPr lang="en-US" sz="3000" dirty="0" smtClean="0"/>
              <a:t>Sign the zone on one of the domain controllers (it will be the key master)</a:t>
            </a:r>
          </a:p>
          <a:p>
            <a:r>
              <a:rPr lang="en-US" sz="3000" dirty="0" smtClean="0"/>
              <a:t>Wait for replication and check the zone on the other domain controller server</a:t>
            </a:r>
          </a:p>
          <a:p>
            <a:r>
              <a:rPr lang="en-US" sz="3000" dirty="0" smtClean="0"/>
              <a:t>Replicate the trust anchors</a:t>
            </a:r>
            <a:r>
              <a:rPr lang="en-US" sz="3000" dirty="0"/>
              <a:t> </a:t>
            </a:r>
            <a:r>
              <a:rPr lang="en-US" sz="3000" dirty="0" smtClean="0"/>
              <a:t>and wait for the zone to be signed on the other DC</a:t>
            </a:r>
          </a:p>
          <a:p>
            <a:r>
              <a:rPr lang="en-US" sz="3000" dirty="0" smtClean="0"/>
              <a:t>Create a NRTP rule and assign it to a client. Test that it validates the DNS records</a:t>
            </a:r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When signing you can use default settings, use settings from another zone or specify the settings yourself</a:t>
            </a:r>
          </a:p>
          <a:p>
            <a:r>
              <a:rPr lang="en-US" sz="3000" dirty="0" smtClean="0"/>
              <a:t>It is advisable to not check the box for trust anchor replication right away; if you still have 2008 R2 DNS servers that are also DCs do not do it!</a:t>
            </a:r>
          </a:p>
          <a:p>
            <a:r>
              <a:rPr lang="en-US" sz="3000" dirty="0" smtClean="0"/>
              <a:t>All DNS servers get the unsigned zone over the network and sign it themselves</a:t>
            </a:r>
          </a:p>
          <a:p>
            <a:r>
              <a:rPr lang="en-US" sz="3000" dirty="0" smtClean="0"/>
              <a:t>DNS updates are also sent unsigned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011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By default clients do not enforce the validation of a zone</a:t>
            </a:r>
          </a:p>
          <a:p>
            <a:r>
              <a:rPr lang="en-US" sz="3000" dirty="0" smtClean="0"/>
              <a:t>Clients that support DNSSEC start from Windows7/Windows Server 2008 R2</a:t>
            </a:r>
          </a:p>
          <a:p>
            <a:r>
              <a:rPr lang="en-US" sz="3000" dirty="0" smtClean="0"/>
              <a:t>NRPT rules can be applied to clients to force the validation of namespaces (DNS zones)</a:t>
            </a:r>
          </a:p>
        </p:txBody>
      </p:sp>
    </p:spTree>
    <p:extLst>
      <p:ext uri="{BB962C8B-B14F-4D97-AF65-F5344CB8AC3E}">
        <p14:creationId xmlns:p14="http://schemas.microsoft.com/office/powerpoint/2010/main" val="988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201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Steps</vt:lpstr>
      <vt:lpstr>Signing details</vt:lpstr>
      <vt:lpstr>DNS clients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165</cp:revision>
  <cp:lastPrinted>1601-01-01T00:00:00Z</cp:lastPrinted>
  <dcterms:created xsi:type="dcterms:W3CDTF">2019-03-09T11:22:51Z</dcterms:created>
  <dcterms:modified xsi:type="dcterms:W3CDTF">2020-04-10T15:36:53Z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