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Install </a:t>
            </a:r>
            <a:r>
              <a:rPr lang="en-US" sz="5400" dirty="0" smtClean="0"/>
              <a:t>First Windows </a:t>
            </a:r>
            <a:r>
              <a:rPr lang="en-US" sz="5400" dirty="0" smtClean="0"/>
              <a:t>Server 2012 Domain Controller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Install a new Windows Server 2012 machine</a:t>
            </a:r>
          </a:p>
          <a:p>
            <a:r>
              <a:rPr lang="en-US" sz="3000" dirty="0" smtClean="0"/>
              <a:t>Set name, network and firewall settings</a:t>
            </a:r>
          </a:p>
          <a:p>
            <a:r>
              <a:rPr lang="en-US" sz="3000" dirty="0" smtClean="0"/>
              <a:t>Promote server to domain controller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6045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31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MegaSeries</vt:lpstr>
      <vt:lpstr>Steps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41</cp:revision>
  <cp:lastPrinted>1601-01-01T00:00:00Z</cp:lastPrinted>
  <dcterms:created xsi:type="dcterms:W3CDTF">2019-03-09T11:22:51Z</dcterms:created>
  <dcterms:modified xsi:type="dcterms:W3CDTF">2020-01-06T13:24:25Z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