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61" r:id="rId3"/>
    <p:sldId id="262" r:id="rId4"/>
    <p:sldId id="263" r:id="rId5"/>
    <p:sldId id="265" r:id="rId6"/>
    <p:sldId id="264" r:id="rId7"/>
    <p:sldId id="266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48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581400"/>
            <a:ext cx="4800600" cy="3429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Introduction to Hyper-V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Not a New </a:t>
            </a:r>
            <a:r>
              <a:rPr lang="en-US" sz="3000" dirty="0" smtClean="0"/>
              <a:t>feature in Windows Server </a:t>
            </a:r>
            <a:r>
              <a:rPr lang="en-US" sz="3000" dirty="0" smtClean="0"/>
              <a:t>2012 but can be considered a reborn feature</a:t>
            </a:r>
          </a:p>
          <a:p>
            <a:r>
              <a:rPr lang="en-US" sz="3000" dirty="0" smtClean="0"/>
              <a:t>One of the most important additions to this OS version and the base for Hyper-V implementations in future Windows Server operating systems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59399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new 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/>
              <a:t>Powershell</a:t>
            </a:r>
            <a:r>
              <a:rPr lang="en-US" sz="3000" dirty="0" smtClean="0"/>
              <a:t> support</a:t>
            </a:r>
          </a:p>
          <a:p>
            <a:r>
              <a:rPr lang="en-US" sz="3000" dirty="0" smtClean="0"/>
              <a:t>VM replication</a:t>
            </a:r>
          </a:p>
          <a:p>
            <a:r>
              <a:rPr lang="en-US" sz="3000" dirty="0" smtClean="0"/>
              <a:t>Memory improvements</a:t>
            </a:r>
          </a:p>
          <a:p>
            <a:r>
              <a:rPr lang="en-US" sz="3000" dirty="0" smtClean="0"/>
              <a:t>Shared nothing live migration</a:t>
            </a:r>
          </a:p>
          <a:p>
            <a:r>
              <a:rPr lang="en-US" sz="3000" dirty="0" smtClean="0"/>
              <a:t>New VHDX hard disk format</a:t>
            </a:r>
          </a:p>
          <a:p>
            <a:r>
              <a:rPr lang="en-US" sz="3000" dirty="0" smtClean="0"/>
              <a:t>Resource metering</a:t>
            </a:r>
          </a:p>
          <a:p>
            <a:r>
              <a:rPr lang="en-US" sz="3000" dirty="0" smtClean="0"/>
              <a:t>…and many more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10956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smtClean="0"/>
              <a:t>In 2012 the memory allocations has been improved</a:t>
            </a:r>
          </a:p>
          <a:p>
            <a:r>
              <a:rPr lang="en-US" sz="3000" dirty="0" smtClean="0"/>
              <a:t>Memory on a VM can be static (always consumes the amount specified) or dynamic (has a minimum and a maximum value and consumes as much or little memory it needs that fits in this limit)</a:t>
            </a:r>
          </a:p>
          <a:p>
            <a:r>
              <a:rPr lang="en-US" sz="3000" dirty="0" smtClean="0"/>
              <a:t>There are 3 memory settings when dynamic memory is used:</a:t>
            </a:r>
          </a:p>
          <a:p>
            <a:pPr lvl="1"/>
            <a:r>
              <a:rPr lang="en-US" sz="2600" dirty="0" smtClean="0"/>
              <a:t>Startup memory: Is used at machine startup when usually it needs more memory than it may need in a Idle state</a:t>
            </a:r>
          </a:p>
          <a:p>
            <a:pPr lvl="1"/>
            <a:r>
              <a:rPr lang="en-US" sz="2600" dirty="0" smtClean="0"/>
              <a:t>Minimum memory: The minimum amount of memory that this machine can get from the host (usually when in Idle)</a:t>
            </a:r>
          </a:p>
          <a:p>
            <a:pPr lvl="1"/>
            <a:r>
              <a:rPr lang="en-US" sz="2600" dirty="0" smtClean="0"/>
              <a:t>Maximum memory: The maximum amount of memory that can be allocated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97196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virtual disk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Fixed disk: when creating the disk all space is allocated on the host storage</a:t>
            </a:r>
          </a:p>
          <a:p>
            <a:r>
              <a:rPr lang="en-US" sz="3000" dirty="0" smtClean="0"/>
              <a:t>Dynamic disk: The disk only uses the amount of space that is needs and it grows to the maximum value as files are placed on it</a:t>
            </a:r>
          </a:p>
          <a:p>
            <a:r>
              <a:rPr lang="en-US" sz="3000" dirty="0" smtClean="0"/>
              <a:t>Disk types can be converted using the GUI or </a:t>
            </a:r>
            <a:r>
              <a:rPr lang="en-US" sz="3000" dirty="0" err="1" smtClean="0"/>
              <a:t>Powershell</a:t>
            </a:r>
            <a:endParaRPr lang="en-US" sz="3000" dirty="0" smtClean="0"/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71121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– Hyper-V virtual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This is a virtual network device that you can use to connect VMs to networks</a:t>
            </a:r>
          </a:p>
          <a:p>
            <a:r>
              <a:rPr lang="en-US" sz="3000" dirty="0" smtClean="0"/>
              <a:t>There are 3 types:</a:t>
            </a:r>
          </a:p>
          <a:p>
            <a:pPr lvl="1"/>
            <a:r>
              <a:rPr lang="en-US" sz="2600" dirty="0" smtClean="0"/>
              <a:t>External: The switch is linked to one of the host’s network adapters and all VMs connected to the switch can access the outside network through the host’s NIC</a:t>
            </a:r>
          </a:p>
          <a:p>
            <a:pPr lvl="1"/>
            <a:r>
              <a:rPr lang="en-US" sz="2600" dirty="0" smtClean="0"/>
              <a:t>Internal: The switch connects the host with the VMs connected to this switch but the VMs cannot go outside through the host’s NICs</a:t>
            </a:r>
          </a:p>
          <a:p>
            <a:pPr lvl="1"/>
            <a:r>
              <a:rPr lang="en-US" sz="2600" dirty="0" smtClean="0"/>
              <a:t>Private: Machines connected to this switch can only communicate with one another but not with the host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34637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Server editions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Standard: The license you buy for the host also offers you 2 licenses for virtual machines</a:t>
            </a:r>
          </a:p>
          <a:p>
            <a:r>
              <a:rPr lang="en-US" sz="2600" dirty="0" smtClean="0"/>
              <a:t>Datacenter: The license you buy with the host gives you unlimited licenses for virtual machines</a:t>
            </a:r>
          </a:p>
          <a:p>
            <a:r>
              <a:rPr lang="en-US" sz="2600" dirty="0" smtClean="0"/>
              <a:t>Hyper-V Server: No licenses included but also the product is free to use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07066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Words>393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MegaSeries</vt:lpstr>
      <vt:lpstr>Intro</vt:lpstr>
      <vt:lpstr>Some new additions</vt:lpstr>
      <vt:lpstr>Dynamic memory</vt:lpstr>
      <vt:lpstr>Primary virtual disk types</vt:lpstr>
      <vt:lpstr>Networking – Hyper-V virtual switch</vt:lpstr>
      <vt:lpstr>Windows Server editions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94</cp:revision>
  <cp:lastPrinted>1601-01-01T00:00:00Z</cp:lastPrinted>
  <dcterms:created xsi:type="dcterms:W3CDTF">2019-03-09T11:22:51Z</dcterms:created>
  <dcterms:modified xsi:type="dcterms:W3CDTF">2020-02-29T17:00:07Z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