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2" r:id="rId3"/>
    <p:sldId id="263" r:id="rId4"/>
    <p:sldId id="264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Configure Constrained Delegation for Hyper-V Migration with </a:t>
            </a:r>
            <a:r>
              <a:rPr lang="en-US" sz="5400" dirty="0" err="1" smtClean="0"/>
              <a:t>Powershell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If you want do to a live migration and you are not directly on the source Hyper-V server then you will get an error similar to:</a:t>
            </a:r>
            <a:endParaRPr lang="en-US" sz="3000" dirty="0" smtClean="0"/>
          </a:p>
          <a:p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43200"/>
            <a:ext cx="5715000" cy="401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This happens because when you live migrate a machine you will start the task on the source server and also contact the destination server</a:t>
            </a:r>
          </a:p>
          <a:p>
            <a:r>
              <a:rPr lang="en-US" sz="3000" dirty="0" smtClean="0"/>
              <a:t>Since you authenticated to the source server from a remote computer, it cannot pass your credentials over to another server because Active Directory does not permit a second hop for credentials</a:t>
            </a:r>
          </a:p>
          <a:p>
            <a:r>
              <a:rPr lang="en-US" sz="3000" dirty="0" smtClean="0"/>
              <a:t>This scenario is also true if you log on the destination server, remote into the source and try a live migration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3011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(the secure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To solve the problem you need to set up Active Directory Constrained Delegation</a:t>
            </a:r>
          </a:p>
          <a:p>
            <a:r>
              <a:rPr lang="en-US" sz="3000" dirty="0" smtClean="0"/>
              <a:t>Each Hyper-V host should trust the other one for credential delegation to live migrate machines between them</a:t>
            </a:r>
          </a:p>
          <a:p>
            <a:r>
              <a:rPr lang="en-US" sz="3000" dirty="0" smtClean="0"/>
              <a:t>This can be done with ADUC and </a:t>
            </a:r>
            <a:r>
              <a:rPr lang="en-US" sz="3000" dirty="0" err="1" smtClean="0"/>
              <a:t>Powershell</a:t>
            </a:r>
            <a:endParaRPr lang="en-US" sz="3000" dirty="0" smtClean="0"/>
          </a:p>
          <a:p>
            <a:r>
              <a:rPr lang="en-US" sz="3000" dirty="0" smtClean="0"/>
              <a:t>The 2 services to trust are:</a:t>
            </a:r>
          </a:p>
          <a:p>
            <a:pPr lvl="1"/>
            <a:r>
              <a:rPr lang="en-US" sz="2600" dirty="0" smtClean="0"/>
              <a:t>CIFS</a:t>
            </a:r>
          </a:p>
          <a:p>
            <a:pPr lvl="1"/>
            <a:r>
              <a:rPr lang="en-US" sz="2600" dirty="0" smtClean="0"/>
              <a:t>Microsoft Virtual System </a:t>
            </a:r>
            <a:r>
              <a:rPr lang="en-US" sz="2600" smtClean="0"/>
              <a:t>Migration Service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7562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183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Info</vt:lpstr>
      <vt:lpstr>Explanation</vt:lpstr>
      <vt:lpstr>The solution (the secure solution)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130</cp:revision>
  <cp:lastPrinted>1601-01-01T00:00:00Z</cp:lastPrinted>
  <dcterms:created xsi:type="dcterms:W3CDTF">2019-03-09T11:22:51Z</dcterms:created>
  <dcterms:modified xsi:type="dcterms:W3CDTF">2020-04-04T22:17:57Z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