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Data Deduplication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in Windows Server </a:t>
            </a:r>
            <a:r>
              <a:rPr lang="en-US" sz="3000" dirty="0" smtClean="0"/>
              <a:t>2012 with enhancements in Windows Server 2012 R2</a:t>
            </a:r>
            <a:endParaRPr lang="en-US" sz="3000" dirty="0" smtClean="0"/>
          </a:p>
          <a:p>
            <a:r>
              <a:rPr lang="en-US" sz="3000" dirty="0" err="1" smtClean="0"/>
              <a:t>Dedup</a:t>
            </a:r>
            <a:r>
              <a:rPr lang="en-US" sz="3000" dirty="0" smtClean="0"/>
              <a:t> is usually found on storage devices and appliances</a:t>
            </a:r>
          </a:p>
          <a:p>
            <a:r>
              <a:rPr lang="en-US" sz="3000" dirty="0" smtClean="0"/>
              <a:t>Optimizes the space consumed on a specific volume by finding data that is stored multiple </a:t>
            </a:r>
            <a:r>
              <a:rPr lang="en-US" sz="3000" dirty="0" smtClean="0"/>
              <a:t>times</a:t>
            </a:r>
            <a:endParaRPr lang="en-US" sz="3000" dirty="0" smtClean="0"/>
          </a:p>
          <a:p>
            <a:r>
              <a:rPr lang="en-US" sz="3000" dirty="0" smtClean="0"/>
              <a:t>Can be enabled on a per volume basis</a:t>
            </a:r>
          </a:p>
          <a:p>
            <a:r>
              <a:rPr lang="en-US" sz="3000" dirty="0" smtClean="0"/>
              <a:t>It offers </a:t>
            </a:r>
            <a:r>
              <a:rPr lang="en-US" sz="3000" dirty="0" err="1" smtClean="0"/>
              <a:t>Powershell</a:t>
            </a:r>
            <a:r>
              <a:rPr lang="en-US" sz="3000" dirty="0" smtClean="0"/>
              <a:t> </a:t>
            </a:r>
            <a:r>
              <a:rPr lang="en-US" sz="3000" dirty="0" err="1" smtClean="0"/>
              <a:t>CmdLets</a:t>
            </a:r>
            <a:r>
              <a:rPr lang="en-US" sz="3000" dirty="0" smtClean="0"/>
              <a:t> and Server Manager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059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scenarios (settings templates)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General purpose file server</a:t>
            </a:r>
          </a:p>
          <a:p>
            <a:r>
              <a:rPr lang="en-US" sz="3000" dirty="0" smtClean="0"/>
              <a:t>Hyper-V/VDI </a:t>
            </a:r>
            <a:r>
              <a:rPr lang="en-US" sz="3000" dirty="0" smtClean="0"/>
              <a:t>data (new to 2012 R2 is that it also supports VHD/VHDX files that are in use)</a:t>
            </a:r>
            <a:endParaRPr lang="en-US" sz="3000" dirty="0" smtClean="0"/>
          </a:p>
          <a:p>
            <a:r>
              <a:rPr lang="en-US" sz="3000" dirty="0" smtClean="0"/>
              <a:t>Backup workload</a:t>
            </a:r>
          </a:p>
        </p:txBody>
      </p:sp>
    </p:spTree>
    <p:extLst>
      <p:ext uri="{BB962C8B-B14F-4D97-AF65-F5344CB8AC3E}">
        <p14:creationId xmlns:p14="http://schemas.microsoft.com/office/powerpoint/2010/main" val="4501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After it is enabled on a volume it scans the volume and splits data into chunks</a:t>
            </a:r>
          </a:p>
          <a:p>
            <a:r>
              <a:rPr lang="en-US" sz="3000" dirty="0" smtClean="0"/>
              <a:t>All  unique chunks are placed into a chunk store, the duplicate ones are deleted and links from the chunks to the actual files are formed</a:t>
            </a:r>
          </a:p>
          <a:p>
            <a:r>
              <a:rPr lang="en-US" sz="3000" dirty="0" smtClean="0"/>
              <a:t>From time to time the chunk store is scanned and unlinked chunks are deleted; also any corruption is remediated</a:t>
            </a:r>
          </a:p>
          <a:p>
            <a:r>
              <a:rPr lang="en-US" sz="3000" dirty="0" smtClean="0"/>
              <a:t>All these jobs are done through the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24818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Optimization : scans files, creates chunks, places them in the chunk store and creates links</a:t>
            </a:r>
          </a:p>
          <a:p>
            <a:r>
              <a:rPr lang="en-US" sz="3000" dirty="0" smtClean="0"/>
              <a:t>Garbage collection : reclaims space by deleting unlinked chunks</a:t>
            </a:r>
          </a:p>
          <a:p>
            <a:r>
              <a:rPr lang="en-US" sz="3000" dirty="0" smtClean="0"/>
              <a:t>Integrity scrubbing : scans for corruption in the chunk store and, if possible, fixes it</a:t>
            </a:r>
          </a:p>
          <a:p>
            <a:r>
              <a:rPr lang="en-US" sz="3000" dirty="0" err="1" smtClean="0"/>
              <a:t>Unoptimization</a:t>
            </a:r>
            <a:r>
              <a:rPr lang="en-US" sz="3000" dirty="0" smtClean="0"/>
              <a:t> : disables deduplication for a volume; it is </a:t>
            </a:r>
            <a:r>
              <a:rPr lang="en-US" sz="3000" smtClean="0"/>
              <a:t>run manually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232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229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MegaSeries</vt:lpstr>
      <vt:lpstr>Intro</vt:lpstr>
      <vt:lpstr>Usage scenarios (settings templates)</vt:lpstr>
      <vt:lpstr>How it works</vt:lpstr>
      <vt:lpstr>Task types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89</cp:revision>
  <cp:lastPrinted>1601-01-01T00:00:00Z</cp:lastPrinted>
  <dcterms:created xsi:type="dcterms:W3CDTF">2019-03-09T11:22:51Z</dcterms:created>
  <dcterms:modified xsi:type="dcterms:W3CDTF">2020-04-30T12:06:25Z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