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Features on Demand and .NET Framework 3.5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All Roles and </a:t>
            </a:r>
            <a:r>
              <a:rPr lang="en-US" sz="3000" dirty="0" err="1" smtClean="0"/>
              <a:t>Featurs</a:t>
            </a:r>
            <a:r>
              <a:rPr lang="en-US" sz="3000" dirty="0" smtClean="0"/>
              <a:t> files are stored on the Windows partition in C:\Windows\WinSxS (Windows side by side store)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601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All Roles and </a:t>
            </a:r>
            <a:r>
              <a:rPr lang="en-US" sz="3000" dirty="0" err="1" smtClean="0"/>
              <a:t>Featurs</a:t>
            </a:r>
            <a:r>
              <a:rPr lang="en-US" sz="3000" dirty="0" smtClean="0"/>
              <a:t> files are stored on the Windows partition in C:\Windows\WinSxS (Windows side by side store)</a:t>
            </a:r>
          </a:p>
          <a:p>
            <a:r>
              <a:rPr lang="en-US" sz="3000" dirty="0" smtClean="0"/>
              <a:t>In order to reduce disk size you can permanently remove files for roles or features that you know you will never install on a particular server</a:t>
            </a:r>
          </a:p>
        </p:txBody>
      </p:sp>
    </p:spTree>
    <p:extLst>
      <p:ext uri="{BB962C8B-B14F-4D97-AF65-F5344CB8AC3E}">
        <p14:creationId xmlns:p14="http://schemas.microsoft.com/office/powerpoint/2010/main" val="16945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All Roles and </a:t>
            </a:r>
            <a:r>
              <a:rPr lang="en-US" sz="3000" dirty="0" err="1" smtClean="0"/>
              <a:t>Featurs</a:t>
            </a:r>
            <a:r>
              <a:rPr lang="en-US" sz="3000" dirty="0" smtClean="0"/>
              <a:t> files are stored on the Windows partition in C:\Windows\WinSxS (Windows side by side store)</a:t>
            </a:r>
          </a:p>
          <a:p>
            <a:r>
              <a:rPr lang="en-US" sz="3000" dirty="0" smtClean="0"/>
              <a:t>In order to reduce disk size you can permanently remove files for roles or features that you know you will never install on a particular server</a:t>
            </a:r>
          </a:p>
          <a:p>
            <a:r>
              <a:rPr lang="en-US" sz="3000" dirty="0" smtClean="0"/>
              <a:t>In case you want to reinstall a deleted feature you can use the following sources: Windows Update, the install WIM image directly, a folder where the install WIM is mounted or a folder where the </a:t>
            </a:r>
            <a:r>
              <a:rPr lang="en-US" sz="3000" dirty="0" err="1" smtClean="0"/>
              <a:t>sxs</a:t>
            </a:r>
            <a:r>
              <a:rPr lang="en-US" sz="3000" dirty="0" smtClean="0"/>
              <a:t> folder from the WIM has been copied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309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3.5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This feature is a special case as it is not included in the Windows Server 2012 image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497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3.5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This feature is a special case as it is not included in the Windows Server 2012 image</a:t>
            </a:r>
          </a:p>
          <a:p>
            <a:r>
              <a:rPr lang="en-US" sz="3000" dirty="0" smtClean="0"/>
              <a:t>To install it you can use Windows Update, the installation DVD or a folder where the feature has been copied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342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254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MegaSeries</vt:lpstr>
      <vt:lpstr>Features on Demand</vt:lpstr>
      <vt:lpstr>Features on Demand</vt:lpstr>
      <vt:lpstr>Features on Demand</vt:lpstr>
      <vt:lpstr>.NET Framework 3.5</vt:lpstr>
      <vt:lpstr>.NET Framework 3.5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49</cp:revision>
  <cp:lastPrinted>1601-01-01T00:00:00Z</cp:lastPrinted>
  <dcterms:created xsi:type="dcterms:W3CDTF">2019-03-09T11:22:51Z</dcterms:created>
  <dcterms:modified xsi:type="dcterms:W3CDTF">2020-04-18T12:44:36Z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