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4267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Generation 2 VMs</a:t>
            </a:r>
            <a:endParaRPr lang="en-US" sz="5400" dirty="0"/>
          </a:p>
        </p:txBody>
      </p:sp>
      <p:pic>
        <p:nvPicPr>
          <p:cNvPr id="5" name="Picture 2" descr="70-412: Configuring Advanced Windows Server 2012R2 Lab - Educ8Yoursel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15" y="4989374"/>
            <a:ext cx="1868626" cy="186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type of virtual machine introduced in Hyper-V on Windows Server 2012 R2</a:t>
            </a:r>
          </a:p>
          <a:p>
            <a:r>
              <a:rPr lang="en-US" dirty="0" smtClean="0"/>
              <a:t>These VMs were designed from the ground up to take advantage of virtualization: they do not try to emulate legacy hardware since they ‘know’ they are VMs</a:t>
            </a:r>
          </a:p>
          <a:p>
            <a:r>
              <a:rPr lang="en-US" dirty="0" smtClean="0"/>
              <a:t>These machines use UEFI instead of BIOS as Generation 1 machines (or machines on WS2012) and support UEFI features like Secure Boot</a:t>
            </a:r>
          </a:p>
          <a:p>
            <a:r>
              <a:rPr lang="en-US" dirty="0" smtClean="0"/>
              <a:t>Generation 2 VMs support operating systems starting with Windows Server 2012/Windows 8 and only the 64 bit versions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34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legacy devices that were emulated were replaced by synthetic drivers and </a:t>
            </a:r>
            <a:r>
              <a:rPr lang="en-US" dirty="0" smtClean="0"/>
              <a:t>software </a:t>
            </a:r>
            <a:r>
              <a:rPr lang="en-US" smtClean="0"/>
              <a:t>based devices</a:t>
            </a:r>
            <a:endParaRPr lang="en-US" dirty="0" smtClean="0"/>
          </a:p>
          <a:p>
            <a:r>
              <a:rPr lang="en-US" dirty="0" smtClean="0"/>
              <a:t>There is no more IDE controller; VMs can boot from the SCSI controller now </a:t>
            </a:r>
          </a:p>
          <a:p>
            <a:r>
              <a:rPr lang="en-US" dirty="0" smtClean="0"/>
              <a:t>PXE boot is supported on the standard network adapter; the legacy network adapter is gone from Generation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1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168" y="1219200"/>
            <a:ext cx="9057664" cy="5517209"/>
          </a:xfrm>
        </p:spPr>
      </p:pic>
    </p:spTree>
    <p:extLst>
      <p:ext uri="{BB962C8B-B14F-4D97-AF65-F5344CB8AC3E}">
        <p14:creationId xmlns:p14="http://schemas.microsoft.com/office/powerpoint/2010/main" val="32839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</TotalTime>
  <Words>153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MegaSeries</vt:lpstr>
      <vt:lpstr>Info</vt:lpstr>
      <vt:lpstr>Hardware</vt:lpstr>
      <vt:lpstr>Hardware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139</cp:revision>
  <cp:lastPrinted>1601-01-01T00:00:00Z</cp:lastPrinted>
  <dcterms:created xsi:type="dcterms:W3CDTF">2019-03-09T11:22:51Z</dcterms:created>
  <dcterms:modified xsi:type="dcterms:W3CDTF">2020-05-16T10:13:44Z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