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8" r:id="rId3"/>
    <p:sldId id="259" r:id="rId4"/>
    <p:sldId id="261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FB5A-774D-4051-8C5E-7A6CF54AA3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2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C37B-1928-4181-A4B6-AEFF4BE56D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7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AD18-5E14-41F9-ACB5-75D1E06D99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471B-2F4C-4F1A-BCB2-8E8CC6101D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6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7F17-3660-4412-9AF1-CCA5DA32EC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8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9F83-C329-4FCD-A406-5A60D65B3B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87A-5420-4D50-9816-2C27351F44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6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C8F3-E35F-4F69-B107-F82601C15D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EF93-7967-4442-A93B-EC4E271564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05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0F2-3CAE-43BA-A459-8D8B79650C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25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F1F3-5E6F-47B4-A71B-F98B445061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85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DDCB-EDBC-4A5B-8D8B-4EF903D388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4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windows-server/failover-clustering/cluster-aware-updat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4267200"/>
            <a:ext cx="9144000" cy="1930400"/>
          </a:xfrm>
        </p:spPr>
        <p:txBody>
          <a:bodyPr/>
          <a:lstStyle/>
          <a:p>
            <a:r>
              <a:rPr lang="en-US" dirty="0" err="1" smtClean="0"/>
              <a:t>MegaSeries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2819400"/>
            <a:ext cx="10896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Clustered Aware Updating</a:t>
            </a:r>
            <a:endParaRPr lang="en-US" sz="5400" dirty="0"/>
          </a:p>
        </p:txBody>
      </p:sp>
      <p:pic>
        <p:nvPicPr>
          <p:cNvPr id="5" name="Picture 2" descr="70-412: Configuring Advanced Windows Server 2012R2 Lab - Educ8Yoursel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15" y="4989374"/>
            <a:ext cx="1868626" cy="186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New feature in Windows Server 2012</a:t>
            </a:r>
          </a:p>
          <a:p>
            <a:r>
              <a:rPr lang="en-US" sz="3000" dirty="0" smtClean="0"/>
              <a:t>This feature helps you perform patches on your clusters without too much stress</a:t>
            </a:r>
          </a:p>
          <a:p>
            <a:r>
              <a:rPr lang="en-US" sz="3000" dirty="0" smtClean="0"/>
              <a:t>Each node of the cluster is put in maintenance mode and updated while the other ones host the cluster resources</a:t>
            </a:r>
          </a:p>
          <a:p>
            <a:r>
              <a:rPr lang="en-US" sz="3000" dirty="0" smtClean="0"/>
              <a:t>As a node is done with the updates it starts working normally and another one takes its place</a:t>
            </a:r>
          </a:p>
        </p:txBody>
      </p:sp>
    </p:spTree>
    <p:extLst>
      <p:ext uri="{BB962C8B-B14F-4D97-AF65-F5344CB8AC3E}">
        <p14:creationId xmlns:p14="http://schemas.microsoft.com/office/powerpoint/2010/main" val="120065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Self updating mode (the update process is implemented as a cluster role on one of the nodes)</a:t>
            </a:r>
          </a:p>
          <a:p>
            <a:r>
              <a:rPr lang="en-US" sz="3000" dirty="0" smtClean="0"/>
              <a:t>Remote updating mode (the update process is coordinated from another machine outside the cluster)</a:t>
            </a:r>
          </a:p>
        </p:txBody>
      </p:sp>
    </p:spTree>
    <p:extLst>
      <p:ext uri="{BB962C8B-B14F-4D97-AF65-F5344CB8AC3E}">
        <p14:creationId xmlns:p14="http://schemas.microsoft.com/office/powerpoint/2010/main" val="129772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 smtClean="0"/>
              <a:t>Sources for updates are accessed and updates are processed with Plugins</a:t>
            </a:r>
          </a:p>
          <a:p>
            <a:r>
              <a:rPr lang="en-US" sz="3000" dirty="0" smtClean="0"/>
              <a:t>The 2 plugins available in CAU are:</a:t>
            </a:r>
          </a:p>
          <a:p>
            <a:pPr lvl="1"/>
            <a:r>
              <a:rPr lang="en-US" sz="2600" dirty="0" err="1" smtClean="0"/>
              <a:t>WindowsUpdate</a:t>
            </a:r>
            <a:r>
              <a:rPr lang="en-US" sz="2600" dirty="0" smtClean="0"/>
              <a:t> Plugin</a:t>
            </a:r>
          </a:p>
          <a:p>
            <a:pPr lvl="1"/>
            <a:r>
              <a:rPr lang="en-US" sz="2600" dirty="0" err="1" smtClean="0"/>
              <a:t>HotFix</a:t>
            </a:r>
            <a:r>
              <a:rPr lang="en-US" sz="2600" dirty="0" smtClean="0"/>
              <a:t> Plugin</a:t>
            </a:r>
          </a:p>
          <a:p>
            <a:r>
              <a:rPr lang="en-US" sz="3000" dirty="0" smtClean="0"/>
              <a:t>The </a:t>
            </a:r>
            <a:r>
              <a:rPr lang="en-US" sz="3000" dirty="0" err="1" smtClean="0"/>
              <a:t>WindowsUpdate</a:t>
            </a:r>
            <a:r>
              <a:rPr lang="en-US" sz="3000" dirty="0" smtClean="0"/>
              <a:t> plugin uses the node’s configured update source</a:t>
            </a:r>
          </a:p>
          <a:p>
            <a:r>
              <a:rPr lang="en-US" sz="3000" dirty="0" smtClean="0"/>
              <a:t>The </a:t>
            </a:r>
            <a:r>
              <a:rPr lang="en-US" sz="3000" dirty="0" err="1" smtClean="0"/>
              <a:t>HotFix</a:t>
            </a:r>
            <a:r>
              <a:rPr lang="en-US" sz="3000" dirty="0" smtClean="0"/>
              <a:t> plugin can be extended to support 3</a:t>
            </a:r>
            <a:r>
              <a:rPr lang="en-US" sz="3000" baseline="30000" dirty="0" smtClean="0"/>
              <a:t>rd</a:t>
            </a:r>
            <a:r>
              <a:rPr lang="en-US" sz="3000" dirty="0" smtClean="0"/>
              <a:t> party updates like BIOS upgrades, drivers and so on; by default it installs </a:t>
            </a:r>
            <a:r>
              <a:rPr lang="en-US" sz="3000" dirty="0" err="1" smtClean="0"/>
              <a:t>msu</a:t>
            </a:r>
            <a:r>
              <a:rPr lang="en-US" sz="3000" dirty="0" smtClean="0"/>
              <a:t>, </a:t>
            </a:r>
            <a:r>
              <a:rPr lang="en-US" sz="3000" dirty="0" err="1" smtClean="0"/>
              <a:t>msi</a:t>
            </a:r>
            <a:r>
              <a:rPr lang="en-US" sz="3000" dirty="0" smtClean="0"/>
              <a:t> and </a:t>
            </a:r>
            <a:r>
              <a:rPr lang="en-US" sz="3000" dirty="0" err="1" smtClean="0"/>
              <a:t>msp</a:t>
            </a:r>
            <a:r>
              <a:rPr lang="en-US" sz="3000" dirty="0" smtClean="0"/>
              <a:t> files (made for LDR hotfixes)</a:t>
            </a:r>
          </a:p>
        </p:txBody>
      </p:sp>
    </p:spTree>
    <p:extLst>
      <p:ext uri="{BB962C8B-B14F-4D97-AF65-F5344CB8AC3E}">
        <p14:creationId xmlns:p14="http://schemas.microsoft.com/office/powerpoint/2010/main" val="170482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If you will be using CAU please make sure that there are no other systems that schedule automatic updates on your cluster nodes like WSUS or SCCM</a:t>
            </a:r>
          </a:p>
          <a:p>
            <a:r>
              <a:rPr lang="en-US" sz="3000" dirty="0" smtClean="0"/>
              <a:t>If CAU takes the updates from WSUS your cluster nodes should only be configured to point to the update server and that’s all; no automatic update settings please!</a:t>
            </a:r>
          </a:p>
          <a:p>
            <a:r>
              <a:rPr lang="en-US" sz="3000" dirty="0" smtClean="0"/>
              <a:t>You can use both included plugins in the same update </a:t>
            </a:r>
            <a:r>
              <a:rPr lang="en-US" sz="3000" dirty="0" smtClean="0"/>
              <a:t>session</a:t>
            </a:r>
          </a:p>
          <a:p>
            <a:r>
              <a:rPr lang="en-US" sz="3000" dirty="0" smtClean="0"/>
              <a:t>Read </a:t>
            </a:r>
            <a:r>
              <a:rPr lang="en-US" sz="3000" dirty="0"/>
              <a:t>in detail: </a:t>
            </a:r>
            <a:r>
              <a:rPr lang="en-US" sz="3000" dirty="0">
                <a:hlinkClick r:id="rId2"/>
              </a:rPr>
              <a:t>https://</a:t>
            </a:r>
            <a:r>
              <a:rPr lang="en-US" sz="3000" dirty="0" smtClean="0">
                <a:hlinkClick r:id="rId2"/>
              </a:rPr>
              <a:t>docs.microsoft.com/en-us/windows-server/failover-clustering/cluster-aware-updating</a:t>
            </a:r>
            <a:endParaRPr lang="en-US" sz="3000" dirty="0" smtClean="0"/>
          </a:p>
          <a:p>
            <a:pPr marL="0" indent="0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1032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</TotalTime>
  <Words>254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MegaSeries</vt:lpstr>
      <vt:lpstr>Intro</vt:lpstr>
      <vt:lpstr>Operation modes</vt:lpstr>
      <vt:lpstr>Update Sources</vt:lpstr>
      <vt:lpstr>Notes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127</cp:revision>
  <cp:lastPrinted>1601-01-01T00:00:00Z</cp:lastPrinted>
  <dcterms:created xsi:type="dcterms:W3CDTF">2019-03-09T11:22:51Z</dcterms:created>
  <dcterms:modified xsi:type="dcterms:W3CDTF">2020-05-08T20:04:35Z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