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Hyper-V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role was “revived” in Windows Server 2012</a:t>
            </a:r>
          </a:p>
          <a:p>
            <a:r>
              <a:rPr lang="en-US" sz="3000" dirty="0" smtClean="0"/>
              <a:t>In Windows Server 2012 R2 it got a lot of new features or enhancements to existing ones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856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Generation 2 VMs</a:t>
            </a:r>
            <a:endParaRPr lang="en-US" sz="3000" dirty="0" smtClean="0"/>
          </a:p>
          <a:p>
            <a:r>
              <a:rPr lang="en-US" sz="3000" dirty="0" smtClean="0"/>
              <a:t>VM </a:t>
            </a:r>
            <a:r>
              <a:rPr lang="en-US" sz="3000" dirty="0" smtClean="0"/>
              <a:t>extended replication</a:t>
            </a:r>
            <a:endParaRPr lang="en-US" sz="3000" dirty="0" smtClean="0"/>
          </a:p>
          <a:p>
            <a:r>
              <a:rPr lang="en-US" sz="3000" dirty="0" smtClean="0"/>
              <a:t>Remote Desktop over the </a:t>
            </a:r>
            <a:r>
              <a:rPr lang="en-US" sz="3000" dirty="0" err="1" smtClean="0"/>
              <a:t>VMBus</a:t>
            </a:r>
            <a:endParaRPr lang="en-US" sz="3000" dirty="0" smtClean="0"/>
          </a:p>
          <a:p>
            <a:r>
              <a:rPr lang="en-US" sz="3000" dirty="0" smtClean="0"/>
              <a:t>Cross version live migration (live migrate VMs from Hyper-V 2012 to Hyper-V 2012 R2)</a:t>
            </a:r>
          </a:p>
          <a:p>
            <a:r>
              <a:rPr lang="en-US" sz="3000" dirty="0" smtClean="0"/>
              <a:t>Support for resizing VHDX files online</a:t>
            </a:r>
            <a:endParaRPr lang="en-US" sz="3000" dirty="0" smtClean="0"/>
          </a:p>
          <a:p>
            <a:r>
              <a:rPr lang="en-US" sz="3000" dirty="0" smtClean="0"/>
              <a:t>…and many more</a:t>
            </a:r>
          </a:p>
        </p:txBody>
      </p:sp>
    </p:spTree>
    <p:extLst>
      <p:ext uri="{BB962C8B-B14F-4D97-AF65-F5344CB8AC3E}">
        <p14:creationId xmlns:p14="http://schemas.microsoft.com/office/powerpoint/2010/main" val="35688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In 2012 the memory allocations has been improved</a:t>
            </a:r>
          </a:p>
          <a:p>
            <a:r>
              <a:rPr lang="en-US" sz="3000" dirty="0" smtClean="0"/>
              <a:t>Memory on a VM can be static (always consumes the amount specified) or dynamic (has a minimum and a maximum value and consumes as much or little memory it needs that fits in this limit)</a:t>
            </a:r>
          </a:p>
          <a:p>
            <a:r>
              <a:rPr lang="en-US" sz="3000" dirty="0" smtClean="0"/>
              <a:t>There are 3 memory settings when dynamic memory is used:</a:t>
            </a:r>
          </a:p>
          <a:p>
            <a:pPr lvl="1"/>
            <a:r>
              <a:rPr lang="en-US" sz="2600" dirty="0" smtClean="0"/>
              <a:t>Startup memory: Is used at machine startup when usually it needs more memory than it may need in a Idle state</a:t>
            </a:r>
          </a:p>
          <a:p>
            <a:pPr lvl="1"/>
            <a:r>
              <a:rPr lang="en-US" sz="2600" dirty="0" smtClean="0"/>
              <a:t>Minimum memory: The minimum amount of memory that this machine can get from the host (usually when in Idle)</a:t>
            </a:r>
          </a:p>
          <a:p>
            <a:pPr lvl="1"/>
            <a:r>
              <a:rPr lang="en-US" sz="2600" dirty="0" smtClean="0"/>
              <a:t>Maximum memory: The maximum amount of memory that can be allocated</a:t>
            </a:r>
          </a:p>
        </p:txBody>
      </p:sp>
    </p:spTree>
    <p:extLst>
      <p:ext uri="{BB962C8B-B14F-4D97-AF65-F5344CB8AC3E}">
        <p14:creationId xmlns:p14="http://schemas.microsoft.com/office/powerpoint/2010/main" val="24548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virtual disk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Fixed disk: when creating the disk all space is allocated on the host storage</a:t>
            </a:r>
          </a:p>
          <a:p>
            <a:r>
              <a:rPr lang="en-US" sz="3000" dirty="0" smtClean="0"/>
              <a:t>Dynamic disk: The disk only uses the amount of space that is needs and it grows to the maximum value as files are placed on it</a:t>
            </a:r>
          </a:p>
          <a:p>
            <a:r>
              <a:rPr lang="en-US" sz="3000" dirty="0" smtClean="0"/>
              <a:t>Disk types can be converted using the GUI or </a:t>
            </a:r>
            <a:r>
              <a:rPr lang="en-US" sz="3000" dirty="0" err="1" smtClean="0"/>
              <a:t>Powershell</a:t>
            </a:r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435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– Hyper-V virtual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is a virtual network device that you can use to connect VMs to networks</a:t>
            </a:r>
          </a:p>
          <a:p>
            <a:r>
              <a:rPr lang="en-US" sz="3000" dirty="0" smtClean="0"/>
              <a:t>There are 3 types:</a:t>
            </a:r>
          </a:p>
          <a:p>
            <a:pPr lvl="1"/>
            <a:r>
              <a:rPr lang="en-US" sz="2600" dirty="0" smtClean="0"/>
              <a:t>External: The switch is linked to one of the host’s network adapters and all VMs connected to the switch can access the outside network through the host’s NIC</a:t>
            </a:r>
          </a:p>
          <a:p>
            <a:pPr lvl="1"/>
            <a:r>
              <a:rPr lang="en-US" sz="2600" dirty="0" smtClean="0"/>
              <a:t>Internal: The switch connects the host with the VMs connected to this switch but the VMs cannot go outside through the host’s NICs</a:t>
            </a:r>
          </a:p>
          <a:p>
            <a:pPr lvl="1"/>
            <a:r>
              <a:rPr lang="en-US" sz="2600" dirty="0" smtClean="0"/>
              <a:t>Private: Machines connected to this switch can only communicate with one another but not with the host</a:t>
            </a:r>
          </a:p>
        </p:txBody>
      </p:sp>
    </p:spTree>
    <p:extLst>
      <p:ext uri="{BB962C8B-B14F-4D97-AF65-F5344CB8AC3E}">
        <p14:creationId xmlns:p14="http://schemas.microsoft.com/office/powerpoint/2010/main" val="20307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Standard: The license you buy for the host also offers you 2 licenses for virtual machines</a:t>
            </a:r>
          </a:p>
          <a:p>
            <a:r>
              <a:rPr lang="en-US" sz="2600" dirty="0" smtClean="0"/>
              <a:t>Datacenter: The license you buy with the host gives you unlimited licenses for virtual machines</a:t>
            </a:r>
          </a:p>
          <a:p>
            <a:r>
              <a:rPr lang="en-US" sz="2600" dirty="0" smtClean="0"/>
              <a:t>Hyper-V Server: No licenses included but also the product is free to use</a:t>
            </a:r>
          </a:p>
        </p:txBody>
      </p:sp>
    </p:spTree>
    <p:extLst>
      <p:ext uri="{BB962C8B-B14F-4D97-AF65-F5344CB8AC3E}">
        <p14:creationId xmlns:p14="http://schemas.microsoft.com/office/powerpoint/2010/main" val="9194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399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MegaSeries</vt:lpstr>
      <vt:lpstr>Intro</vt:lpstr>
      <vt:lpstr>Some new additions</vt:lpstr>
      <vt:lpstr>Dynamic memory</vt:lpstr>
      <vt:lpstr>Primary virtual disk types</vt:lpstr>
      <vt:lpstr>Networking – Hyper-V virtual switch</vt:lpstr>
      <vt:lpstr>Windows Server editions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132</cp:revision>
  <cp:lastPrinted>1601-01-01T00:00:00Z</cp:lastPrinted>
  <dcterms:created xsi:type="dcterms:W3CDTF">2019-03-09T11:22:51Z</dcterms:created>
  <dcterms:modified xsi:type="dcterms:W3CDTF">2020-05-09T16:38:38Z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