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4267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Group Managed Service Accounts</a:t>
            </a:r>
            <a:endParaRPr lang="en-US" sz="5400" dirty="0"/>
          </a:p>
        </p:txBody>
      </p:sp>
      <p:pic>
        <p:nvPicPr>
          <p:cNvPr id="5" name="Picture 2" descr="70-412: Configuring Advanced Windows Server 2012R2 Lab - Educ8Yoursel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15" y="4989374"/>
            <a:ext cx="1868626" cy="186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added in Windows Server 2012</a:t>
            </a:r>
          </a:p>
          <a:p>
            <a:r>
              <a:rPr lang="en-US" sz="3000" dirty="0" smtClean="0"/>
              <a:t>A much better version a the Managed Service Accounts</a:t>
            </a:r>
          </a:p>
          <a:p>
            <a:r>
              <a:rPr lang="en-US" sz="3000" dirty="0" err="1" smtClean="0"/>
              <a:t>gMSAs</a:t>
            </a:r>
            <a:r>
              <a:rPr lang="en-US" sz="3000" dirty="0" smtClean="0"/>
              <a:t> have their password managed by Active Directory</a:t>
            </a:r>
          </a:p>
          <a:p>
            <a:r>
              <a:rPr lang="en-US" sz="3000" dirty="0" smtClean="0"/>
              <a:t>A </a:t>
            </a:r>
            <a:r>
              <a:rPr lang="en-US" sz="3000" dirty="0" err="1" smtClean="0"/>
              <a:t>gMSA</a:t>
            </a:r>
            <a:r>
              <a:rPr lang="en-US" sz="3000" dirty="0" smtClean="0"/>
              <a:t>, compared to a MSA, can be installed and used on one or more servers</a:t>
            </a:r>
          </a:p>
        </p:txBody>
      </p:sp>
    </p:spTree>
    <p:extLst>
      <p:ext uri="{BB962C8B-B14F-4D97-AF65-F5344CB8AC3E}">
        <p14:creationId xmlns:p14="http://schemas.microsoft.com/office/powerpoint/2010/main" val="289473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Windows Server 2012/Windows 8 and up</a:t>
            </a:r>
          </a:p>
          <a:p>
            <a:r>
              <a:rPr lang="en-US" sz="3000" dirty="0" smtClean="0"/>
              <a:t>Can be used with: Services, Scheduled Tasks and IIS</a:t>
            </a:r>
          </a:p>
        </p:txBody>
      </p:sp>
    </p:spTree>
    <p:extLst>
      <p:ext uri="{BB962C8B-B14F-4D97-AF65-F5344CB8AC3E}">
        <p14:creationId xmlns:p14="http://schemas.microsoft.com/office/powerpoint/2010/main" val="32546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and use a </a:t>
            </a:r>
            <a:r>
              <a:rPr lang="en-US" smtClean="0"/>
              <a:t>gMSA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new Key Distribution Service (used to generate </a:t>
            </a:r>
            <a:r>
              <a:rPr lang="en-US" sz="3000" dirty="0" err="1" smtClean="0"/>
              <a:t>gMSA</a:t>
            </a:r>
            <a:r>
              <a:rPr lang="en-US" sz="3000" dirty="0" smtClean="0"/>
              <a:t> passwords); done only once</a:t>
            </a:r>
          </a:p>
          <a:p>
            <a:r>
              <a:rPr lang="en-US" sz="3000" dirty="0" smtClean="0"/>
              <a:t>(Optional) Create a group and add computers </a:t>
            </a:r>
            <a:r>
              <a:rPr lang="en-US" sz="3000" smtClean="0"/>
              <a:t>that </a:t>
            </a:r>
            <a:r>
              <a:rPr lang="en-US" sz="3000" smtClean="0"/>
              <a:t>should </a:t>
            </a:r>
            <a:r>
              <a:rPr lang="en-US" sz="3000" dirty="0" smtClean="0"/>
              <a:t>use the </a:t>
            </a:r>
            <a:r>
              <a:rPr lang="en-US" sz="3000" dirty="0" err="1" smtClean="0"/>
              <a:t>gMSA</a:t>
            </a:r>
            <a:r>
              <a:rPr lang="en-US" sz="3000" dirty="0" smtClean="0"/>
              <a:t> to it</a:t>
            </a:r>
          </a:p>
          <a:p>
            <a:r>
              <a:rPr lang="en-US" sz="3000" dirty="0" smtClean="0"/>
              <a:t>Create a </a:t>
            </a:r>
            <a:r>
              <a:rPr lang="en-US" sz="3000" dirty="0" err="1" smtClean="0"/>
              <a:t>gMSA</a:t>
            </a:r>
            <a:r>
              <a:rPr lang="en-US" sz="3000" dirty="0" smtClean="0"/>
              <a:t> and permit individual hosts or groups to be able to retrieve the password</a:t>
            </a:r>
          </a:p>
          <a:p>
            <a:r>
              <a:rPr lang="en-US" sz="3000" dirty="0" smtClean="0"/>
              <a:t>Install the </a:t>
            </a:r>
            <a:r>
              <a:rPr lang="en-US" sz="3000" dirty="0" err="1" smtClean="0"/>
              <a:t>gMSA</a:t>
            </a:r>
            <a:r>
              <a:rPr lang="en-US" sz="3000" dirty="0" smtClean="0"/>
              <a:t> on</a:t>
            </a:r>
          </a:p>
          <a:p>
            <a:r>
              <a:rPr lang="en-US" sz="3000" dirty="0" smtClean="0"/>
              <a:t>Configure the service/scheduled task/IIS app pool with the </a:t>
            </a:r>
            <a:r>
              <a:rPr lang="en-US" sz="3000" dirty="0" err="1" smtClean="0"/>
              <a:t>gMSA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317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Info</vt:lpstr>
      <vt:lpstr>Supported on</vt:lpstr>
      <vt:lpstr>Steps to create and use a gMSA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165</cp:revision>
  <cp:lastPrinted>1601-01-01T00:00:00Z</cp:lastPrinted>
  <dcterms:created xsi:type="dcterms:W3CDTF">2019-03-09T11:22:51Z</dcterms:created>
  <dcterms:modified xsi:type="dcterms:W3CDTF">2020-07-20T17:11:03Z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