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r8ocGGh6m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Basic Hyper-V Configuration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Have a server with the Hyper-V role installed already set up</a:t>
            </a:r>
          </a:p>
          <a:p>
            <a:r>
              <a:rPr lang="en-US" sz="3000" dirty="0" smtClean="0"/>
              <a:t>Since Hyper-V cannot be officially installed on a virtual machine you have to use a workaround to do this: </a:t>
            </a:r>
            <a:r>
              <a:rPr lang="en-US" sz="3000" dirty="0" smtClean="0">
                <a:hlinkClick r:id="rId2"/>
              </a:rPr>
              <a:t>Install Hyper V on a Windows Server 2012 VM | </a:t>
            </a:r>
            <a:r>
              <a:rPr lang="en-US" sz="3000" dirty="0" err="1" smtClean="0">
                <a:hlinkClick r:id="rId2"/>
              </a:rPr>
              <a:t>QuickTip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34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Hyper-V host configuration</a:t>
            </a:r>
          </a:p>
          <a:p>
            <a:r>
              <a:rPr lang="en-US" sz="3000" dirty="0" smtClean="0"/>
              <a:t>Virtual switch creation</a:t>
            </a:r>
          </a:p>
          <a:p>
            <a:r>
              <a:rPr lang="en-US" sz="3000" dirty="0" smtClean="0"/>
              <a:t>Virtual machine creation</a:t>
            </a:r>
          </a:p>
          <a:p>
            <a:r>
              <a:rPr lang="en-US" sz="3000" dirty="0" smtClean="0"/>
              <a:t>Virtual </a:t>
            </a:r>
            <a:r>
              <a:rPr lang="en-US" sz="3000" smtClean="0"/>
              <a:t>machine deletion</a:t>
            </a:r>
            <a:endParaRPr lang="en-US" sz="3000" dirty="0" smtClean="0"/>
          </a:p>
          <a:p>
            <a:r>
              <a:rPr lang="en-US" sz="3000" dirty="0" smtClean="0"/>
              <a:t>Setting different virtual machine settings</a:t>
            </a:r>
          </a:p>
          <a:p>
            <a:r>
              <a:rPr lang="en-US" sz="3000" dirty="0" smtClean="0"/>
              <a:t>Create, assign and delete virtual disks</a:t>
            </a:r>
          </a:p>
        </p:txBody>
      </p:sp>
    </p:spTree>
    <p:extLst>
      <p:ext uri="{BB962C8B-B14F-4D97-AF65-F5344CB8AC3E}">
        <p14:creationId xmlns:p14="http://schemas.microsoft.com/office/powerpoint/2010/main" val="7954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84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Prerequisites</vt:lpstr>
      <vt:lpstr>What will be covered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133</cp:revision>
  <cp:lastPrinted>1601-01-01T00:00:00Z</cp:lastPrinted>
  <dcterms:created xsi:type="dcterms:W3CDTF">2019-03-09T11:22:51Z</dcterms:created>
  <dcterms:modified xsi:type="dcterms:W3CDTF">2020-05-11T13:48:24Z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