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267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Introduction to NIC Teaming</a:t>
            </a:r>
            <a:endParaRPr lang="en-US" sz="5400" dirty="0"/>
          </a:p>
        </p:txBody>
      </p:sp>
      <p:pic>
        <p:nvPicPr>
          <p:cNvPr id="5" name="Picture 2" descr="70-412: Configuring Advanced Windows Server 2012R2 Lab - Educ8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15" y="4989374"/>
            <a:ext cx="1868626" cy="18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New feature added in Windows Server </a:t>
            </a:r>
            <a:r>
              <a:rPr lang="en-US" sz="3000" dirty="0" smtClean="0"/>
              <a:t>2012 with improvements in 2012 R2</a:t>
            </a:r>
            <a:endParaRPr lang="en-US" sz="3000" dirty="0" smtClean="0"/>
          </a:p>
          <a:p>
            <a:r>
              <a:rPr lang="en-US" sz="3000" dirty="0" smtClean="0"/>
              <a:t>Fully supported by Microsoft</a:t>
            </a:r>
          </a:p>
          <a:p>
            <a:r>
              <a:rPr lang="en-US" sz="3000" dirty="0" smtClean="0"/>
              <a:t>Combine 2 or more NICs so that software above this layer sees them as 1 NIC</a:t>
            </a:r>
          </a:p>
          <a:p>
            <a:r>
              <a:rPr lang="en-US" sz="3000" dirty="0" smtClean="0"/>
              <a:t>Vendor and speed agnostic</a:t>
            </a:r>
          </a:p>
          <a:p>
            <a:r>
              <a:rPr lang="en-US" sz="3000" dirty="0" smtClean="0"/>
              <a:t>Provides bandwidth aggregation and failure protection</a:t>
            </a:r>
          </a:p>
          <a:p>
            <a:r>
              <a:rPr lang="en-US" sz="3000" dirty="0" smtClean="0"/>
              <a:t>Integrated in Server Manager and has </a:t>
            </a:r>
            <a:r>
              <a:rPr lang="en-US" sz="3000" dirty="0" err="1" smtClean="0"/>
              <a:t>Powershell</a:t>
            </a:r>
            <a:r>
              <a:rPr lang="en-US" sz="3000" dirty="0" smtClean="0"/>
              <a:t> </a:t>
            </a:r>
            <a:r>
              <a:rPr lang="en-US" sz="3000" dirty="0" err="1" smtClean="0"/>
              <a:t>CmdLets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8317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Team members: Hardware network adapters added to teams</a:t>
            </a:r>
          </a:p>
          <a:p>
            <a:r>
              <a:rPr lang="en-US" sz="3000" dirty="0" smtClean="0"/>
              <a:t>Team interfaces (Team NICs): Virtual network adapters exposed by the team which the OS and software will consider as the usable NICs</a:t>
            </a:r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06907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Load distribution modes</a:t>
            </a:r>
          </a:p>
          <a:p>
            <a:pPr lvl="1"/>
            <a:r>
              <a:rPr lang="en-US" sz="2600" dirty="0" smtClean="0"/>
              <a:t>Address hash</a:t>
            </a:r>
          </a:p>
          <a:p>
            <a:pPr lvl="1"/>
            <a:r>
              <a:rPr lang="en-US" sz="2600" dirty="0" smtClean="0"/>
              <a:t>Hyper-V port</a:t>
            </a:r>
          </a:p>
          <a:p>
            <a:r>
              <a:rPr lang="en-US" sz="3000" dirty="0" smtClean="0"/>
              <a:t>Connection modes</a:t>
            </a:r>
          </a:p>
          <a:p>
            <a:pPr lvl="1"/>
            <a:r>
              <a:rPr lang="en-US" sz="2600" dirty="0" smtClean="0"/>
              <a:t>Switch independent: Team members can be connected to different switches; No switch configuration required</a:t>
            </a:r>
          </a:p>
          <a:p>
            <a:pPr lvl="1"/>
            <a:r>
              <a:rPr lang="en-US" sz="2600" dirty="0" smtClean="0"/>
              <a:t>Switch dependent: Team members have to be connected to the same switch; Switch configuration required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625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Load distribution modes</a:t>
            </a:r>
          </a:p>
          <a:p>
            <a:pPr lvl="1"/>
            <a:r>
              <a:rPr lang="en-US" sz="2600" dirty="0" smtClean="0"/>
              <a:t>Address hash</a:t>
            </a:r>
          </a:p>
          <a:p>
            <a:pPr lvl="1"/>
            <a:r>
              <a:rPr lang="en-US" sz="2600" dirty="0" smtClean="0"/>
              <a:t>Hyper-V </a:t>
            </a:r>
            <a:r>
              <a:rPr lang="en-US" sz="2600" dirty="0" smtClean="0"/>
              <a:t>port</a:t>
            </a:r>
          </a:p>
          <a:p>
            <a:pPr lvl="1"/>
            <a:r>
              <a:rPr lang="en-US" sz="2600" dirty="0" smtClean="0"/>
              <a:t>Dynamic (new in 2012 R2 and the default mode)</a:t>
            </a:r>
            <a:endParaRPr lang="en-US" sz="2600" dirty="0" smtClean="0"/>
          </a:p>
          <a:p>
            <a:r>
              <a:rPr lang="en-US" sz="3000" dirty="0" smtClean="0"/>
              <a:t>Connection modes</a:t>
            </a:r>
          </a:p>
          <a:p>
            <a:pPr lvl="1"/>
            <a:r>
              <a:rPr lang="en-US" sz="2600" dirty="0" smtClean="0"/>
              <a:t>Switch independent: Team members can be connected to different switches; No switch configuration required</a:t>
            </a:r>
          </a:p>
          <a:p>
            <a:pPr lvl="1"/>
            <a:r>
              <a:rPr lang="en-US" sz="2600" dirty="0" smtClean="0"/>
              <a:t>Switch dependent: Team members have to be connected to the same switch; Switch configuration required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4286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Can be in the default mode: permits all traffic except </a:t>
            </a:r>
            <a:r>
              <a:rPr lang="en-US" sz="3000" smtClean="0"/>
              <a:t>traffic tagged </a:t>
            </a:r>
            <a:r>
              <a:rPr lang="en-US" sz="3000" dirty="0" smtClean="0"/>
              <a:t>with a </a:t>
            </a:r>
            <a:r>
              <a:rPr lang="en-US" sz="3000" dirty="0" smtClean="0"/>
              <a:t>VLAN ID assigned to another Team interface</a:t>
            </a:r>
          </a:p>
          <a:p>
            <a:r>
              <a:rPr lang="en-US" sz="3000" dirty="0" smtClean="0"/>
              <a:t>Can be in VLAN mode: permits only traffic tagged with the VLAN ID the interface is configured with</a:t>
            </a:r>
          </a:p>
          <a:p>
            <a:r>
              <a:rPr lang="en-US" sz="3000" dirty="0" smtClean="0"/>
              <a:t>Only the first team interface of a team can be in </a:t>
            </a:r>
            <a:r>
              <a:rPr lang="en-US" sz="3000" dirty="0"/>
              <a:t>D</a:t>
            </a:r>
            <a:r>
              <a:rPr lang="en-US" sz="3000" dirty="0" smtClean="0"/>
              <a:t>efault mode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7338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Active</a:t>
            </a:r>
          </a:p>
          <a:p>
            <a:r>
              <a:rPr lang="en-US" sz="3000" dirty="0" smtClean="0"/>
              <a:t>Standby</a:t>
            </a:r>
          </a:p>
          <a:p>
            <a:r>
              <a:rPr lang="en-US" sz="3000" dirty="0" smtClean="0"/>
              <a:t>Teams can have only active members or a combination of active and standby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393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Maximum 32 NICs per team</a:t>
            </a:r>
          </a:p>
          <a:p>
            <a:r>
              <a:rPr lang="en-US" sz="3000" dirty="0" smtClean="0"/>
              <a:t>Maximum 32 team interfaces per team</a:t>
            </a:r>
          </a:p>
          <a:p>
            <a:r>
              <a:rPr lang="en-US" sz="3000" dirty="0" smtClean="0"/>
              <a:t>Maximum 32 teams per server</a:t>
            </a:r>
          </a:p>
          <a:p>
            <a:r>
              <a:rPr lang="en-US" sz="3000" dirty="0" smtClean="0"/>
              <a:t>Depending on configurations you choose you will not be able to meet all 3 limits at the same time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0965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Hyper-V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Teaming is supported in Hyper-V virtual machines</a:t>
            </a:r>
          </a:p>
          <a:p>
            <a:r>
              <a:rPr lang="en-US" sz="3000" dirty="0" smtClean="0"/>
              <a:t>Configuration of the VM network adapter from the Hyper-V server required</a:t>
            </a:r>
          </a:p>
          <a:p>
            <a:r>
              <a:rPr lang="en-US" sz="3000" dirty="0" smtClean="0"/>
              <a:t>In a VM only 2 NICs can be placed in a team</a:t>
            </a:r>
          </a:p>
          <a:p>
            <a:r>
              <a:rPr lang="en-US" sz="3000" dirty="0" smtClean="0"/>
              <a:t>The 2 NICs have to be connected to 2 different </a:t>
            </a:r>
            <a:r>
              <a:rPr lang="en-US" sz="3000" smtClean="0"/>
              <a:t>external switches on the host</a:t>
            </a:r>
          </a:p>
        </p:txBody>
      </p:sp>
    </p:spTree>
    <p:extLst>
      <p:ext uri="{BB962C8B-B14F-4D97-AF65-F5344CB8AC3E}">
        <p14:creationId xmlns:p14="http://schemas.microsoft.com/office/powerpoint/2010/main" val="102929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352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MegaSeries</vt:lpstr>
      <vt:lpstr>Info</vt:lpstr>
      <vt:lpstr>Terms</vt:lpstr>
      <vt:lpstr>Types</vt:lpstr>
      <vt:lpstr>Types</vt:lpstr>
      <vt:lpstr>Team interfaces</vt:lpstr>
      <vt:lpstr>Team members</vt:lpstr>
      <vt:lpstr>Limits</vt:lpstr>
      <vt:lpstr>Hyper-V support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162</cp:revision>
  <cp:lastPrinted>1601-01-01T00:00:00Z</cp:lastPrinted>
  <dcterms:created xsi:type="dcterms:W3CDTF">2019-03-09T11:22:51Z</dcterms:created>
  <dcterms:modified xsi:type="dcterms:W3CDTF">2020-06-08T09:45:10Z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