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windows/it-pro/windows-server-2012-r2-and-2012/jj878312(v=ws.11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IPAM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to Windows Server </a:t>
            </a:r>
            <a:r>
              <a:rPr lang="en-US" sz="3000" dirty="0" smtClean="0"/>
              <a:t>2012 and much improved in Windows Server 2012 R2</a:t>
            </a:r>
            <a:endParaRPr lang="en-US" sz="3000" dirty="0" smtClean="0"/>
          </a:p>
          <a:p>
            <a:r>
              <a:rPr lang="en-US" sz="3000" dirty="0" smtClean="0"/>
              <a:t>Is a free solution with which you can manage IP address blocks, DHCP scopes and DNS entries</a:t>
            </a:r>
          </a:p>
          <a:p>
            <a:r>
              <a:rPr lang="en-US" sz="3000" dirty="0" smtClean="0"/>
              <a:t>Easy to set up and manage as it is integrated in the Server </a:t>
            </a:r>
            <a:r>
              <a:rPr lang="en-US" sz="3000" dirty="0" smtClean="0"/>
              <a:t>Manager and in Windows Server 2012 R2 offers more </a:t>
            </a:r>
            <a:r>
              <a:rPr lang="en-US" sz="3000" dirty="0" err="1" smtClean="0"/>
              <a:t>Powershell</a:t>
            </a:r>
            <a:r>
              <a:rPr lang="en-US" sz="3000" dirty="0" smtClean="0"/>
              <a:t> </a:t>
            </a:r>
            <a:r>
              <a:rPr lang="en-US" sz="3000" dirty="0" err="1" smtClean="0"/>
              <a:t>CmdLets</a:t>
            </a:r>
            <a:endParaRPr lang="en-US" sz="3000" dirty="0" smtClean="0"/>
          </a:p>
          <a:p>
            <a:r>
              <a:rPr lang="en-US" sz="3000" dirty="0" smtClean="0"/>
              <a:t>In WS 2012 R2 DHCP management has some enhancements like managing Failover, Reservations, Filters, </a:t>
            </a:r>
            <a:r>
              <a:rPr lang="en-US" sz="3000" dirty="0" err="1" smtClean="0"/>
              <a:t>Superscopes</a:t>
            </a:r>
            <a:r>
              <a:rPr lang="en-US" sz="3000" dirty="0" smtClean="0"/>
              <a:t> and Policies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12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Virtual address space management (new in R2): works with System Center VMM to manage your virtual address infrastructure</a:t>
            </a:r>
            <a:endParaRPr lang="en-US" dirty="0" smtClean="0"/>
          </a:p>
          <a:p>
            <a:r>
              <a:rPr lang="en-US" dirty="0" smtClean="0"/>
              <a:t>Multi-server discovery, management and monitoring</a:t>
            </a:r>
            <a:endParaRPr lang="en-US" dirty="0" smtClean="0"/>
          </a:p>
          <a:p>
            <a:r>
              <a:rPr lang="en-US" dirty="0" smtClean="0"/>
              <a:t>Audit</a:t>
            </a:r>
          </a:p>
          <a:p>
            <a:r>
              <a:rPr lang="en-US" dirty="0" smtClean="0"/>
              <a:t>Role based access control (new in Windows Server 2012 R2)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IPAM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Server 2012 R2 IPAM data can be stored in a Windows Internal Database or in a Microsoft SQL Server database</a:t>
            </a:r>
          </a:p>
          <a:p>
            <a:r>
              <a:rPr lang="en-US" dirty="0" smtClean="0"/>
              <a:t>The space that the database takes up depends on the environment complexity so the more ranges, </a:t>
            </a:r>
            <a:r>
              <a:rPr lang="en-US" dirty="0" err="1" smtClean="0"/>
              <a:t>ip</a:t>
            </a:r>
            <a:r>
              <a:rPr lang="en-US" dirty="0" smtClean="0"/>
              <a:t> addresses users and devices you have the more space the data will take up</a:t>
            </a:r>
          </a:p>
          <a:p>
            <a:r>
              <a:rPr lang="en-US" dirty="0" smtClean="0"/>
              <a:t>This link can help you calculate your storage </a:t>
            </a:r>
            <a:r>
              <a:rPr lang="en-US" dirty="0" err="1" smtClean="0"/>
              <a:t>needsfor</a:t>
            </a:r>
            <a:r>
              <a:rPr lang="en-US" dirty="0"/>
              <a:t> IPAM: </a:t>
            </a:r>
            <a:r>
              <a:rPr lang="en-US" dirty="0">
                <a:hlinkClick r:id="rId2"/>
              </a:rPr>
              <a:t>https://docs.microsoft.com/en-us/previous-versions/windows/it-pro/windows-server-2012-r2-and-2012/jj878312(v=ws.11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Old event data </a:t>
            </a:r>
            <a:r>
              <a:rPr lang="en-US" smtClean="0"/>
              <a:t>can be </a:t>
            </a:r>
            <a:r>
              <a:rPr lang="en-US" dirty="0" smtClean="0"/>
              <a:t>deleted from IPAM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block – This is just a container for a big block of IPs from which we can then create ranges; usually blocks are well knows IP </a:t>
            </a:r>
            <a:r>
              <a:rPr lang="en-US" dirty="0" smtClean="0"/>
              <a:t>networks </a:t>
            </a:r>
            <a:r>
              <a:rPr lang="en-US" dirty="0" smtClean="0"/>
              <a:t>like 172.16.0.0/16</a:t>
            </a:r>
          </a:p>
          <a:p>
            <a:r>
              <a:rPr lang="en-US" dirty="0" smtClean="0"/>
              <a:t>Address range – This is a subset of a block which can be represented by a DHCP scope or an IPAM managed address range; An example: 172.16.0.1-172.16.0.100 as a DHCP scope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completely agentless</a:t>
            </a:r>
          </a:p>
          <a:p>
            <a:r>
              <a:rPr lang="en-US" dirty="0" smtClean="0"/>
              <a:t>Most of its tasks are done with scripts that run as Scheduled Tasks</a:t>
            </a:r>
          </a:p>
          <a:p>
            <a:r>
              <a:rPr lang="en-US" dirty="0" smtClean="0"/>
              <a:t>Can manage Windows Server 2008+ as OS and DC, DNS, DHCP and NPS as server roles</a:t>
            </a:r>
          </a:p>
          <a:p>
            <a:r>
              <a:rPr lang="en-US" dirty="0" smtClean="0"/>
              <a:t>Data can be imported and exported with the GUI and with </a:t>
            </a:r>
            <a:r>
              <a:rPr lang="en-US" dirty="0" err="1" smtClean="0"/>
              <a:t>Powershell</a:t>
            </a:r>
            <a:r>
              <a:rPr lang="en-US" dirty="0" smtClean="0"/>
              <a:t> which also permits integration with other system</a:t>
            </a:r>
          </a:p>
          <a:p>
            <a:r>
              <a:rPr lang="en-US" dirty="0" smtClean="0"/>
              <a:t>The IPAM server has local groups with which you can grant users different roles in </a:t>
            </a:r>
            <a:r>
              <a:rPr lang="en-US" dirty="0" smtClean="0"/>
              <a:t>IPAM (the old way of granting rights from Windows Server 2012; still exist also in R2)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roles, access scopes and access policies to allow you to define fine-grained control for users and groups of different objects in IPAM</a:t>
            </a:r>
          </a:p>
          <a:p>
            <a:r>
              <a:rPr lang="en-US" dirty="0" smtClean="0"/>
              <a:t>Roles are IPAM operations; Windows Server 2012 R2 has 8 already built-in and you can define as many custom roles as you need</a:t>
            </a:r>
          </a:p>
          <a:p>
            <a:r>
              <a:rPr lang="en-US" dirty="0" smtClean="0"/>
              <a:t>Access scopes define the objects that users have access to so they define the administrative domain; An example of using scopes is creating a scope for each location in your environment</a:t>
            </a:r>
          </a:p>
          <a:p>
            <a:r>
              <a:rPr lang="en-US" dirty="0" smtClean="0"/>
              <a:t>Access policies combine a role with a scope to grant users or groups permissions on certain IPAM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473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MegaSeries</vt:lpstr>
      <vt:lpstr>General</vt:lpstr>
      <vt:lpstr>IPAM Functions</vt:lpstr>
      <vt:lpstr>IPAM data storage</vt:lpstr>
      <vt:lpstr>Important terms</vt:lpstr>
      <vt:lpstr>More on IPAM</vt:lpstr>
      <vt:lpstr>Role based access control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78</cp:revision>
  <cp:lastPrinted>1601-01-01T00:00:00Z</cp:lastPrinted>
  <dcterms:created xsi:type="dcterms:W3CDTF">2019-03-09T11:22:51Z</dcterms:created>
  <dcterms:modified xsi:type="dcterms:W3CDTF">2020-04-25T14:18:46Z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