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Install and Configure DHCP on Server Core with </a:t>
            </a:r>
            <a:r>
              <a:rPr lang="en-US" sz="5400" dirty="0" err="1" smtClean="0"/>
              <a:t>Powershell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sure to have a server that will host the DHCP service (example name: DHCP01)</a:t>
            </a:r>
          </a:p>
        </p:txBody>
      </p:sp>
    </p:spTree>
    <p:extLst>
      <p:ext uri="{BB962C8B-B14F-4D97-AF65-F5344CB8AC3E}">
        <p14:creationId xmlns:p14="http://schemas.microsoft.com/office/powerpoint/2010/main" val="80503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the DHCP server role</a:t>
            </a:r>
          </a:p>
          <a:p>
            <a:r>
              <a:rPr lang="en-US" sz="3000" dirty="0" smtClean="0"/>
              <a:t>Configure a scope</a:t>
            </a:r>
          </a:p>
          <a:p>
            <a:r>
              <a:rPr lang="en-US" sz="3000" dirty="0" smtClean="0"/>
              <a:t>Authorize the server in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5008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53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Prerequisites</vt:lpstr>
      <vt:lpstr>Steps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54</cp:revision>
  <cp:lastPrinted>1601-01-01T00:00:00Z</cp:lastPrinted>
  <dcterms:created xsi:type="dcterms:W3CDTF">2019-03-09T11:22:51Z</dcterms:created>
  <dcterms:modified xsi:type="dcterms:W3CDTF">2020-04-24T10:07:25Z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