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ysinternals/downloads/jun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In-place upgrade from 2012 to 2012 R2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Windows Server 2012 machine and the version on the ISO  image should not be Evaluation versions</a:t>
            </a:r>
          </a:p>
          <a:p>
            <a:r>
              <a:rPr lang="en-US" sz="3000" dirty="0" smtClean="0"/>
              <a:t>Copy the ISO contents to a folder on the 2012 server</a:t>
            </a:r>
          </a:p>
          <a:p>
            <a:r>
              <a:rPr lang="en-US" sz="3000" dirty="0" smtClean="0"/>
              <a:t>Get a list of all services with name, description, command line and some more basic info</a:t>
            </a:r>
          </a:p>
          <a:p>
            <a:r>
              <a:rPr lang="en-US" sz="3000" dirty="0" smtClean="0"/>
              <a:t>Make a snapshot of the machine if it is a VM</a:t>
            </a:r>
          </a:p>
          <a:p>
            <a:r>
              <a:rPr lang="en-US" sz="3000" dirty="0" smtClean="0"/>
              <a:t>Disable 3</a:t>
            </a:r>
            <a:r>
              <a:rPr lang="en-US" sz="3000" baseline="30000" dirty="0" smtClean="0"/>
              <a:t>rd</a:t>
            </a:r>
            <a:r>
              <a:rPr lang="en-US" sz="3000" dirty="0" smtClean="0"/>
              <a:t> party services as some can cause trouble and may trigger a roll back</a:t>
            </a:r>
          </a:p>
        </p:txBody>
      </p:sp>
    </p:spTree>
    <p:extLst>
      <p:ext uri="{BB962C8B-B14F-4D97-AF65-F5344CB8AC3E}">
        <p14:creationId xmlns:p14="http://schemas.microsoft.com/office/powerpoint/2010/main" val="36045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Just run the setup.exe from the ISO folder</a:t>
            </a:r>
          </a:p>
          <a:p>
            <a:r>
              <a:rPr lang="en-US" sz="3000" dirty="0" smtClean="0"/>
              <a:t>It could be that after you first run it the server will require a reboot; just do it and run setup.exe again after that</a:t>
            </a:r>
          </a:p>
          <a:p>
            <a:r>
              <a:rPr lang="en-US" sz="3000" dirty="0" smtClean="0"/>
              <a:t>The upgrade can take about 20 minutes or more depending on hardware/</a:t>
            </a:r>
            <a:r>
              <a:rPr lang="en-US" sz="3000" dirty="0" err="1" smtClean="0"/>
              <a:t>vm</a:t>
            </a:r>
            <a:r>
              <a:rPr lang="en-US" sz="3000" dirty="0" smtClean="0"/>
              <a:t> configuration and app/services installed on the OS</a:t>
            </a:r>
          </a:p>
          <a:p>
            <a:r>
              <a:rPr lang="en-US" sz="3000" dirty="0" smtClean="0"/>
              <a:t>After a series of reboots you will be greeted with the lock screen of Windows Server 2012 R2 if all goes well</a:t>
            </a:r>
          </a:p>
        </p:txBody>
      </p:sp>
    </p:spTree>
    <p:extLst>
      <p:ext uri="{BB962C8B-B14F-4D97-AF65-F5344CB8AC3E}">
        <p14:creationId xmlns:p14="http://schemas.microsoft.com/office/powerpoint/2010/main" val="12392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Using the services list you made (hopefully) check that all services still exist and set them to their original state (Manual, Automatic…)</a:t>
            </a:r>
          </a:p>
          <a:p>
            <a:r>
              <a:rPr lang="en-US" sz="3000" dirty="0" smtClean="0"/>
              <a:t>Wait a couple of days to make sure everything really worked and if so delete the snapshot if you made one</a:t>
            </a:r>
          </a:p>
          <a:p>
            <a:r>
              <a:rPr lang="en-US" sz="3000" dirty="0" smtClean="0"/>
              <a:t>Also after some days have passed consider deleting the </a:t>
            </a:r>
            <a:r>
              <a:rPr lang="en-US" sz="3000" dirty="0" err="1" smtClean="0"/>
              <a:t>Windows.old</a:t>
            </a:r>
            <a:r>
              <a:rPr lang="en-US" sz="3000" dirty="0" smtClean="0"/>
              <a:t> folder to free up some </a:t>
            </a:r>
            <a:r>
              <a:rPr lang="en-US" sz="3000" dirty="0" smtClean="0"/>
              <a:t>space</a:t>
            </a:r>
          </a:p>
          <a:p>
            <a:r>
              <a:rPr lang="en-US" sz="3000" dirty="0" smtClean="0"/>
              <a:t>For this you will </a:t>
            </a:r>
            <a:r>
              <a:rPr lang="en-US" sz="3000" dirty="0"/>
              <a:t>need junction.exe: </a:t>
            </a:r>
            <a:r>
              <a:rPr lang="en-US" sz="3000" dirty="0">
                <a:hlinkClick r:id="rId2"/>
              </a:rPr>
              <a:t>https://</a:t>
            </a:r>
            <a:r>
              <a:rPr lang="en-US" sz="3000" dirty="0" smtClean="0">
                <a:hlinkClick r:id="rId2"/>
              </a:rPr>
              <a:t>docs.microsoft.com/en-us/sysinternals/downloads/junction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276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243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Prerequisites</vt:lpstr>
      <vt:lpstr>Start the upgrade</vt:lpstr>
      <vt:lpstr>After upgrade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50</cp:revision>
  <cp:lastPrinted>1601-01-01T00:00:00Z</cp:lastPrinted>
  <dcterms:created xsi:type="dcterms:W3CDTF">2019-03-09T11:22:51Z</dcterms:created>
  <dcterms:modified xsi:type="dcterms:W3CDTF">2020-04-16T10:34:36Z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