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Configure iSCSI Target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came out as an add-on feature for Windows Server 2008 R2 and was made a built-in feature in Windows Server 2012</a:t>
            </a:r>
          </a:p>
          <a:p>
            <a:r>
              <a:rPr lang="en-US" sz="3000" dirty="0" smtClean="0"/>
              <a:t>Allows a Windows server to serve block storage to other servers over TCP/IP</a:t>
            </a:r>
          </a:p>
          <a:p>
            <a:r>
              <a:rPr lang="en-US" sz="3000" dirty="0" smtClean="0"/>
              <a:t>New in Windows Server 2012 R2 is the fact that you can use VHDX files as the disk behind the block storage and that they can be </a:t>
            </a:r>
            <a:r>
              <a:rPr lang="en-US" sz="3000" smtClean="0"/>
              <a:t>resized online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0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iSCSI Target</a:t>
            </a:r>
            <a:r>
              <a:rPr lang="en-US" sz="3000" dirty="0" smtClean="0"/>
              <a:t>: Runs on the iSCSI server, manages communication with clients and offers the block storage to them</a:t>
            </a:r>
          </a:p>
          <a:p>
            <a:r>
              <a:rPr lang="en-US" sz="3000" b="1" dirty="0" smtClean="0"/>
              <a:t>iSCSI Initiator</a:t>
            </a:r>
            <a:r>
              <a:rPr lang="en-US" sz="3000" dirty="0" smtClean="0"/>
              <a:t>: A component on client servers that connect to the target</a:t>
            </a:r>
          </a:p>
          <a:p>
            <a:r>
              <a:rPr lang="en-US" sz="3000" b="1" dirty="0" smtClean="0"/>
              <a:t>iSCSI virtual disk</a:t>
            </a:r>
            <a:r>
              <a:rPr lang="en-US" sz="3000" dirty="0" smtClean="0"/>
              <a:t>: Also knows as a LUN; It is the disk that the initiator mounts that is backed on the target by a </a:t>
            </a:r>
            <a:r>
              <a:rPr lang="en-US" sz="3000" dirty="0" smtClean="0"/>
              <a:t>VHD/VHDX </a:t>
            </a:r>
            <a:r>
              <a:rPr lang="en-US" sz="3000" dirty="0" smtClean="0"/>
              <a:t>file</a:t>
            </a:r>
          </a:p>
          <a:p>
            <a:r>
              <a:rPr lang="en-US" sz="3000" b="1" dirty="0" smtClean="0"/>
              <a:t>IQN</a:t>
            </a:r>
            <a:r>
              <a:rPr lang="en-US" sz="3000" dirty="0" smtClean="0"/>
              <a:t>: This is a unique identifier for targets </a:t>
            </a:r>
            <a:r>
              <a:rPr lang="en-US" sz="3000" smtClean="0"/>
              <a:t>and </a:t>
            </a:r>
            <a:r>
              <a:rPr lang="en-US" sz="3000" smtClean="0"/>
              <a:t>initiators </a:t>
            </a:r>
            <a:r>
              <a:rPr lang="en-US" sz="3000" dirty="0" smtClean="0"/>
              <a:t>used in their communication and in filtering which initiator can mount a specific virtual disk</a:t>
            </a:r>
          </a:p>
        </p:txBody>
      </p:sp>
    </p:spTree>
    <p:extLst>
      <p:ext uri="{BB962C8B-B14F-4D97-AF65-F5344CB8AC3E}">
        <p14:creationId xmlns:p14="http://schemas.microsoft.com/office/powerpoint/2010/main" val="34194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Intro</vt:lpstr>
      <vt:lpstr>Terms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112</cp:revision>
  <cp:lastPrinted>1601-01-01T00:00:00Z</cp:lastPrinted>
  <dcterms:created xsi:type="dcterms:W3CDTF">2019-03-09T11:22:51Z</dcterms:created>
  <dcterms:modified xsi:type="dcterms:W3CDTF">2020-05-05T15:26:25Z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