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4267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Enhanced Session Mode</a:t>
            </a:r>
            <a:endParaRPr lang="en-US" sz="5400" dirty="0"/>
          </a:p>
        </p:txBody>
      </p:sp>
      <p:pic>
        <p:nvPicPr>
          <p:cNvPr id="5" name="Picture 2" descr="70-412: Configuring Advanced Windows Server 2012R2 Lab - Educ8Yoursel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15" y="4989374"/>
            <a:ext cx="1868626" cy="186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Windows Server 2012 the </a:t>
            </a:r>
            <a:r>
              <a:rPr lang="en-US" dirty="0" err="1" smtClean="0"/>
              <a:t>VMConnect</a:t>
            </a:r>
            <a:r>
              <a:rPr lang="en-US" dirty="0" smtClean="0"/>
              <a:t> tool that allows you to see the VM screen and give input to it used old technology and lacked a lot of features</a:t>
            </a:r>
          </a:p>
          <a:p>
            <a:r>
              <a:rPr lang="en-US" dirty="0" smtClean="0"/>
              <a:t>In Windows Server 2012 R2 Microsoft introduced Enhanced Session Mode to improve the </a:t>
            </a:r>
            <a:r>
              <a:rPr lang="en-US" dirty="0" err="1" smtClean="0"/>
              <a:t>VMConnect</a:t>
            </a:r>
            <a:r>
              <a:rPr lang="en-US" dirty="0" smtClean="0"/>
              <a:t> tool</a:t>
            </a:r>
          </a:p>
          <a:p>
            <a:r>
              <a:rPr lang="en-US" dirty="0" smtClean="0"/>
              <a:t>Now </a:t>
            </a:r>
            <a:r>
              <a:rPr lang="en-US" dirty="0" err="1" smtClean="0"/>
              <a:t>VMConnect</a:t>
            </a:r>
            <a:r>
              <a:rPr lang="en-US" dirty="0" smtClean="0"/>
              <a:t> uses the VM’s RDP protocol over the </a:t>
            </a:r>
            <a:r>
              <a:rPr lang="en-US" dirty="0" err="1" smtClean="0"/>
              <a:t>VMBus</a:t>
            </a:r>
            <a:r>
              <a:rPr lang="en-US" dirty="0" smtClean="0"/>
              <a:t> to give you a much richer experience</a:t>
            </a:r>
          </a:p>
          <a:p>
            <a:r>
              <a:rPr lang="en-US" dirty="0" smtClean="0"/>
              <a:t>Even though it uses the RDP protocol it does not need the VM to have a NIC or IP configuration (communication is over the </a:t>
            </a:r>
            <a:r>
              <a:rPr lang="en-US" dirty="0" err="1" smtClean="0"/>
              <a:t>VMBus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34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Copy/Paste is now fully supported in this new management experience</a:t>
            </a:r>
          </a:p>
          <a:p>
            <a:r>
              <a:rPr lang="en-US" dirty="0" smtClean="0"/>
              <a:t>Redirection of different devices is now supported: smartcards, USB devices, audio and more</a:t>
            </a:r>
          </a:p>
          <a:p>
            <a:r>
              <a:rPr lang="en-US" dirty="0" smtClean="0"/>
              <a:t>Enhanced Session Mode has to be enabled on a Hyper-V host in order  for it to be used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522" y="4648200"/>
            <a:ext cx="8022678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3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you open a VM’s console you will get the following prompt: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you click Connect you will use Enhanced Session Mode (different settings can also be configured)</a:t>
            </a:r>
          </a:p>
          <a:p>
            <a:r>
              <a:rPr lang="en-US" dirty="0" smtClean="0"/>
              <a:t>If you close the dialog you will use the old console with a bitmap image from the emulated video card and emulated mouse/keyboard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286000"/>
            <a:ext cx="4202803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3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202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MegaSeries</vt:lpstr>
      <vt:lpstr>Info</vt:lpstr>
      <vt:lpstr>Info</vt:lpstr>
      <vt:lpstr>Info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147</cp:revision>
  <cp:lastPrinted>1601-01-01T00:00:00Z</cp:lastPrinted>
  <dcterms:created xsi:type="dcterms:W3CDTF">2019-03-09T11:22:51Z</dcterms:created>
  <dcterms:modified xsi:type="dcterms:W3CDTF">2020-05-16T08:59:09Z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