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Clustered Scheduled Tasks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in Windows Server 2012</a:t>
            </a:r>
          </a:p>
          <a:p>
            <a:r>
              <a:rPr lang="en-US" sz="3000" dirty="0" smtClean="0"/>
              <a:t>These are normal scheduled tasks that are cluster aware and controlled by the cluster</a:t>
            </a:r>
            <a:endParaRPr lang="en-US" sz="3000" dirty="0"/>
          </a:p>
          <a:p>
            <a:r>
              <a:rPr lang="en-US" sz="3000" dirty="0" smtClean="0"/>
              <a:t>Managed with </a:t>
            </a:r>
            <a:r>
              <a:rPr lang="en-US" sz="3000" dirty="0" err="1" smtClean="0"/>
              <a:t>Powershell</a:t>
            </a:r>
            <a:endParaRPr lang="en-US" sz="3000" dirty="0" smtClean="0"/>
          </a:p>
          <a:p>
            <a:r>
              <a:rPr lang="en-US" sz="3000" dirty="0" smtClean="0"/>
              <a:t>Run only as SYSTEM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50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Any Node: </a:t>
            </a:r>
            <a:r>
              <a:rPr lang="en-US" sz="3000" dirty="0" smtClean="0"/>
              <a:t>When you create a task with this type it runs on one of the cluster nodes</a:t>
            </a:r>
          </a:p>
          <a:p>
            <a:r>
              <a:rPr lang="en-US" sz="3000" b="1" dirty="0" smtClean="0"/>
              <a:t>Cluster Wide: </a:t>
            </a:r>
            <a:r>
              <a:rPr lang="en-US" sz="3000" dirty="0" smtClean="0"/>
              <a:t>The task created with this type runs on all nodes of the cluster</a:t>
            </a:r>
          </a:p>
          <a:p>
            <a:r>
              <a:rPr lang="en-US" sz="3000" b="1" dirty="0" smtClean="0"/>
              <a:t>Resource Specific: </a:t>
            </a:r>
            <a:r>
              <a:rPr lang="en-US" sz="3000" dirty="0" smtClean="0"/>
              <a:t>The task created with this type runs on the cluster node that hosts a </a:t>
            </a:r>
            <a:r>
              <a:rPr lang="en-US" sz="3000" smtClean="0"/>
              <a:t>specific resource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4194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96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Intro</vt:lpstr>
      <vt:lpstr>Types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115</cp:revision>
  <cp:lastPrinted>1601-01-01T00:00:00Z</cp:lastPrinted>
  <dcterms:created xsi:type="dcterms:W3CDTF">2019-03-09T11:22:51Z</dcterms:created>
  <dcterms:modified xsi:type="dcterms:W3CDTF">2020-05-07T20:14:28Z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