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Hyper-V </a:t>
            </a:r>
            <a:r>
              <a:rPr lang="en-US" sz="5400" dirty="0" smtClean="0"/>
              <a:t>Replica Broker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If a VM is replicated to or from a cluster then that cluster will need a special role called the Replica Broker</a:t>
            </a:r>
          </a:p>
          <a:p>
            <a:r>
              <a:rPr lang="en-US" sz="3000" dirty="0" smtClean="0"/>
              <a:t>This role will have the task to manage the replicated virtual machines and also to schedule on what node a replica will be placed</a:t>
            </a:r>
          </a:p>
          <a:p>
            <a:r>
              <a:rPr lang="en-US" sz="3000" dirty="0" smtClean="0"/>
              <a:t>The primary server will replicate the VM to the name of the Broker role and then the broker will tell the primary server on what node to place the replica</a:t>
            </a:r>
          </a:p>
          <a:p>
            <a:r>
              <a:rPr lang="en-US" sz="3000" dirty="0" smtClean="0"/>
              <a:t>In the allowed servers list use the Broker name in case you replicate from one cluster to another</a:t>
            </a:r>
          </a:p>
        </p:txBody>
      </p:sp>
    </p:spTree>
    <p:extLst>
      <p:ext uri="{BB962C8B-B14F-4D97-AF65-F5344CB8AC3E}">
        <p14:creationId xmlns:p14="http://schemas.microsoft.com/office/powerpoint/2010/main" val="23597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108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MegaSeries</vt:lpstr>
      <vt:lpstr>Info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160</cp:revision>
  <cp:lastPrinted>1601-01-01T00:00:00Z</cp:lastPrinted>
  <dcterms:created xsi:type="dcterms:W3CDTF">2019-03-09T11:22:51Z</dcterms:created>
  <dcterms:modified xsi:type="dcterms:W3CDTF">2020-06-04T15:14:21Z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